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10" r:id="rId4"/>
  </p:sldMasterIdLst>
  <p:notesMasterIdLst>
    <p:notesMasterId r:id="rId49"/>
  </p:notesMasterIdLst>
  <p:handoutMasterIdLst>
    <p:handoutMasterId r:id="rId50"/>
  </p:handoutMasterIdLst>
  <p:sldIdLst>
    <p:sldId id="322" r:id="rId5"/>
    <p:sldId id="356" r:id="rId6"/>
    <p:sldId id="357" r:id="rId7"/>
    <p:sldId id="358" r:id="rId8"/>
    <p:sldId id="359" r:id="rId9"/>
    <p:sldId id="360" r:id="rId10"/>
    <p:sldId id="361" r:id="rId11"/>
    <p:sldId id="367" r:id="rId12"/>
    <p:sldId id="1596" r:id="rId13"/>
    <p:sldId id="362" r:id="rId14"/>
    <p:sldId id="363" r:id="rId15"/>
    <p:sldId id="364" r:id="rId16"/>
    <p:sldId id="365" r:id="rId17"/>
    <p:sldId id="366" r:id="rId18"/>
    <p:sldId id="382" r:id="rId19"/>
    <p:sldId id="409" r:id="rId20"/>
    <p:sldId id="2147375425" r:id="rId21"/>
    <p:sldId id="2147375426" r:id="rId22"/>
    <p:sldId id="421" r:id="rId23"/>
    <p:sldId id="2147375422" r:id="rId24"/>
    <p:sldId id="2147375415" r:id="rId25"/>
    <p:sldId id="2147375420" r:id="rId26"/>
    <p:sldId id="2147375431" r:id="rId27"/>
    <p:sldId id="2147375432" r:id="rId28"/>
    <p:sldId id="2147375436" r:id="rId29"/>
    <p:sldId id="1591" r:id="rId30"/>
    <p:sldId id="381" r:id="rId31"/>
    <p:sldId id="384" r:id="rId32"/>
    <p:sldId id="385" r:id="rId33"/>
    <p:sldId id="386" r:id="rId34"/>
    <p:sldId id="2147375437" r:id="rId35"/>
    <p:sldId id="2147375444" r:id="rId36"/>
    <p:sldId id="2147375443" r:id="rId37"/>
    <p:sldId id="2147375442" r:id="rId38"/>
    <p:sldId id="2147375441" r:id="rId39"/>
    <p:sldId id="2147375440" r:id="rId40"/>
    <p:sldId id="2147375439" r:id="rId41"/>
    <p:sldId id="2147375438" r:id="rId42"/>
    <p:sldId id="2147375445" r:id="rId43"/>
    <p:sldId id="387" r:id="rId44"/>
    <p:sldId id="392" r:id="rId45"/>
    <p:sldId id="391" r:id="rId46"/>
    <p:sldId id="390" r:id="rId47"/>
    <p:sldId id="39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600" userDrawn="1">
          <p15:clr>
            <a:srgbClr val="A4A3A4"/>
          </p15:clr>
        </p15:guide>
        <p15:guide id="3" pos="3840" userDrawn="1">
          <p15:clr>
            <a:srgbClr val="A4A3A4"/>
          </p15:clr>
        </p15:guide>
        <p15:guide id="4" pos="7104" userDrawn="1">
          <p15:clr>
            <a:srgbClr val="A4A3A4"/>
          </p15:clr>
        </p15:guide>
        <p15:guide id="5" orient="horz" pos="576" userDrawn="1">
          <p15:clr>
            <a:srgbClr val="A4A3A4"/>
          </p15:clr>
        </p15:guide>
        <p15:guide id="6" orient="horz" pos="3744" userDrawn="1">
          <p15:clr>
            <a:srgbClr val="A4A3A4"/>
          </p15:clr>
        </p15:guide>
        <p15:guide id="7" pos="3960" userDrawn="1">
          <p15:clr>
            <a:srgbClr val="A4A3A4"/>
          </p15:clr>
        </p15:guide>
        <p15:guide id="8" pos="3696" userDrawn="1">
          <p15:clr>
            <a:srgbClr val="A4A3A4"/>
          </p15:clr>
        </p15:guide>
        <p15:guide id="9" pos="329" userDrawn="1">
          <p15:clr>
            <a:srgbClr val="A4A3A4"/>
          </p15:clr>
        </p15:guide>
        <p15:guide id="10" pos="7344" userDrawn="1">
          <p15:clr>
            <a:srgbClr val="A4A3A4"/>
          </p15:clr>
        </p15:guide>
        <p15:guide id="11" pos="7488" userDrawn="1">
          <p15:clr>
            <a:srgbClr val="A4A3A4"/>
          </p15:clr>
        </p15:guide>
        <p15:guide id="12" orient="horz" pos="4080" userDrawn="1">
          <p15:clr>
            <a:srgbClr val="A4A3A4"/>
          </p15:clr>
        </p15:guide>
        <p15:guide id="13" orient="horz" pos="168" userDrawn="1">
          <p15:clr>
            <a:srgbClr val="A4A3A4"/>
          </p15:clr>
        </p15:guide>
        <p15:guide id="14" orient="horz" pos="1224" userDrawn="1">
          <p15:clr>
            <a:srgbClr val="A4A3A4"/>
          </p15:clr>
        </p15:guide>
        <p15:guide id="15" pos="768" userDrawn="1">
          <p15:clr>
            <a:srgbClr val="A4A3A4"/>
          </p15:clr>
        </p15:guide>
        <p15:guide id="16" orient="horz" pos="33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77C6805-D4F8-B93B-B015-4D474A1E97B2}" name="Stoker, Kesiah" initials="SK" userId="S::kesiah.stoker@ontariohealth.ca::7d6f868f-a8a0-4a2e-b53b-4e83b6d4fcae" providerId="AD"/>
  <p188:author id="{D0FFAE60-4F43-C334-F9EF-F4728FDBE600}" name="Mulder, Tonja" initials="MT" userId="S::tonja.mulder@ontariohealth.ca::820ac58e-689d-4285-beef-c00b21dc2ef3" providerId="AD"/>
  <p188:author id="{AFCCF4CA-3E8E-1FD5-74E7-39ADAE3A9D6B}" name="McKane, Jeanne" initials="MJ" userId="S::jeanne.mckane@ontariohealth.ca::ccaae3d9-a257-43fb-bdc8-036ccece4828" providerId="AD"/>
  <p188:author id="{480225E5-73A2-28FE-EC73-67EA34E9EF80}" name="Cowan, Kara" initials="KC" userId="S::kara.cowan@ontariohealth.ca::422dcf60-3108-48b9-a5a5-708e064ad6e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6F3FF"/>
    <a:srgbClr val="00B2E3"/>
    <a:srgbClr val="E8F3D8"/>
    <a:srgbClr val="DCCDDB"/>
    <a:srgbClr val="CFE1E0"/>
    <a:srgbClr val="CBE4F4"/>
    <a:srgbClr val="E9E4DB"/>
    <a:srgbClr val="049FDC"/>
    <a:srgbClr val="888887"/>
    <a:srgbClr val="FCAF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296AF8D-80C4-427A-AE62-2AD190E3B5C4}" v="13" dt="2024-11-14T16:05:01.9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9" autoAdjust="0"/>
    <p:restoredTop sz="86450" autoAdjust="0"/>
  </p:normalViewPr>
  <p:slideViewPr>
    <p:cSldViewPr snapToGrid="0">
      <p:cViewPr varScale="1">
        <p:scale>
          <a:sx n="62" d="100"/>
          <a:sy n="62" d="100"/>
        </p:scale>
        <p:origin x="84" y="588"/>
      </p:cViewPr>
      <p:guideLst>
        <p:guide orient="horz" pos="2160"/>
        <p:guide pos="600"/>
        <p:guide pos="3840"/>
        <p:guide pos="7104"/>
        <p:guide orient="horz" pos="576"/>
        <p:guide orient="horz" pos="3744"/>
        <p:guide pos="3960"/>
        <p:guide pos="3696"/>
        <p:guide pos="329"/>
        <p:guide pos="7344"/>
        <p:guide pos="7488"/>
        <p:guide orient="horz" pos="4080"/>
        <p:guide orient="horz" pos="168"/>
        <p:guide orient="horz" pos="1224"/>
        <p:guide pos="768"/>
        <p:guide orient="horz" pos="3336"/>
      </p:guideLst>
    </p:cSldViewPr>
  </p:slideViewPr>
  <p:outlineViewPr>
    <p:cViewPr>
      <p:scale>
        <a:sx n="33" d="100"/>
        <a:sy n="33" d="100"/>
      </p:scale>
      <p:origin x="0" y="-2916"/>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guire, Tim" userId="0a50f5eb-c84f-4892-9e7e-880f7b00f11b" providerId="ADAL" clId="{942CC342-FD41-4AA4-B38E-117C7C1BDCA0}"/>
    <pc:docChg chg="undo custSel addSld delSld modSld">
      <pc:chgData name="Maguire, Tim" userId="0a50f5eb-c84f-4892-9e7e-880f7b00f11b" providerId="ADAL" clId="{942CC342-FD41-4AA4-B38E-117C7C1BDCA0}" dt="2024-11-12T20:01:35.231" v="1001" actId="14100"/>
      <pc:docMkLst>
        <pc:docMk/>
      </pc:docMkLst>
      <pc:sldChg chg="modSp mod delCm modCm">
        <pc:chgData name="Maguire, Tim" userId="0a50f5eb-c84f-4892-9e7e-880f7b00f11b" providerId="ADAL" clId="{942CC342-FD41-4AA4-B38E-117C7C1BDCA0}" dt="2024-11-11T20:44:08.954" v="108" actId="13926"/>
        <pc:sldMkLst>
          <pc:docMk/>
          <pc:sldMk cId="925506241" sldId="322"/>
        </pc:sldMkLst>
        <pc:spChg chg="mod">
          <ac:chgData name="Maguire, Tim" userId="0a50f5eb-c84f-4892-9e7e-880f7b00f11b" providerId="ADAL" clId="{942CC342-FD41-4AA4-B38E-117C7C1BDCA0}" dt="2024-11-11T20:44:06.455" v="107" actId="13926"/>
          <ac:spMkLst>
            <pc:docMk/>
            <pc:sldMk cId="925506241" sldId="322"/>
            <ac:spMk id="2" creationId="{19A068EC-1729-176F-DCD9-CB27FD380BE4}"/>
          </ac:spMkLst>
        </pc:spChg>
        <pc:spChg chg="mod">
          <ac:chgData name="Maguire, Tim" userId="0a50f5eb-c84f-4892-9e7e-880f7b00f11b" providerId="ADAL" clId="{942CC342-FD41-4AA4-B38E-117C7C1BDCA0}" dt="2024-11-11T20:44:08.954" v="108" actId="13926"/>
          <ac:spMkLst>
            <pc:docMk/>
            <pc:sldMk cId="925506241" sldId="322"/>
            <ac:spMk id="4" creationId="{19A3B049-3C13-A977-073D-E6E5B1D249D2}"/>
          </ac:spMkLst>
        </pc:spChg>
        <pc:extLst>
          <p:ext xmlns:p="http://schemas.openxmlformats.org/presentationml/2006/main" uri="{D6D511B9-2390-475A-947B-AFAB55BFBCF1}">
            <pc226:cmChg xmlns:pc226="http://schemas.microsoft.com/office/powerpoint/2022/06/main/command" chg="del mod">
              <pc226:chgData name="Maguire, Tim" userId="0a50f5eb-c84f-4892-9e7e-880f7b00f11b" providerId="ADAL" clId="{942CC342-FD41-4AA4-B38E-117C7C1BDCA0}" dt="2024-10-30T17:19:06.608" v="33"/>
              <pc2:cmMkLst xmlns:pc2="http://schemas.microsoft.com/office/powerpoint/2019/9/main/command">
                <pc:docMk/>
                <pc:sldMk cId="925506241" sldId="322"/>
                <pc2:cmMk id="{1F34EF3C-3CFF-4DAC-8740-8EA5E774F172}"/>
              </pc2:cmMkLst>
            </pc226:cmChg>
          </p:ext>
        </pc:extLst>
      </pc:sldChg>
      <pc:sldChg chg="modSp mod">
        <pc:chgData name="Maguire, Tim" userId="0a50f5eb-c84f-4892-9e7e-880f7b00f11b" providerId="ADAL" clId="{942CC342-FD41-4AA4-B38E-117C7C1BDCA0}" dt="2024-11-11T20:29:03.130" v="95" actId="13926"/>
        <pc:sldMkLst>
          <pc:docMk/>
          <pc:sldMk cId="969934670" sldId="356"/>
        </pc:sldMkLst>
        <pc:spChg chg="mod">
          <ac:chgData name="Maguire, Tim" userId="0a50f5eb-c84f-4892-9e7e-880f7b00f11b" providerId="ADAL" clId="{942CC342-FD41-4AA4-B38E-117C7C1BDCA0}" dt="2024-11-11T20:29:00.444" v="94" actId="13926"/>
          <ac:spMkLst>
            <pc:docMk/>
            <pc:sldMk cId="969934670" sldId="356"/>
            <ac:spMk id="4" creationId="{34B929EA-085D-03CC-8ABC-3FFBF3231F85}"/>
          </ac:spMkLst>
        </pc:spChg>
        <pc:spChg chg="mod">
          <ac:chgData name="Maguire, Tim" userId="0a50f5eb-c84f-4892-9e7e-880f7b00f11b" providerId="ADAL" clId="{942CC342-FD41-4AA4-B38E-117C7C1BDCA0}" dt="2024-11-11T20:29:03.130" v="95" actId="13926"/>
          <ac:spMkLst>
            <pc:docMk/>
            <pc:sldMk cId="969934670" sldId="356"/>
            <ac:spMk id="27" creationId="{6D7733A8-17FB-66BD-9A1B-C0C33D2F92B0}"/>
          </ac:spMkLst>
        </pc:spChg>
      </pc:sldChg>
      <pc:sldChg chg="addSp delSp modSp mod delCm">
        <pc:chgData name="Maguire, Tim" userId="0a50f5eb-c84f-4892-9e7e-880f7b00f11b" providerId="ADAL" clId="{942CC342-FD41-4AA4-B38E-117C7C1BDCA0}" dt="2024-11-12T18:21:43.670" v="894" actId="1036"/>
        <pc:sldMkLst>
          <pc:docMk/>
          <pc:sldMk cId="482592697" sldId="359"/>
        </pc:sldMkLst>
        <pc:spChg chg="mod">
          <ac:chgData name="Maguire, Tim" userId="0a50f5eb-c84f-4892-9e7e-880f7b00f11b" providerId="ADAL" clId="{942CC342-FD41-4AA4-B38E-117C7C1BDCA0}" dt="2024-11-12T17:14:54.315" v="582" actId="6549"/>
          <ac:spMkLst>
            <pc:docMk/>
            <pc:sldMk cId="482592697" sldId="359"/>
            <ac:spMk id="3" creationId="{813DC22C-CA7E-D280-9613-B31927BE2821}"/>
          </ac:spMkLst>
        </pc:spChg>
        <pc:spChg chg="mod">
          <ac:chgData name="Maguire, Tim" userId="0a50f5eb-c84f-4892-9e7e-880f7b00f11b" providerId="ADAL" clId="{942CC342-FD41-4AA4-B38E-117C7C1BDCA0}" dt="2024-11-12T18:09:57.024" v="849" actId="1076"/>
          <ac:spMkLst>
            <pc:docMk/>
            <pc:sldMk cId="482592697" sldId="359"/>
            <ac:spMk id="9" creationId="{F26C9640-EA3A-E14C-7E08-C84D4F09D62D}"/>
          </ac:spMkLst>
        </pc:spChg>
        <pc:spChg chg="mod">
          <ac:chgData name="Maguire, Tim" userId="0a50f5eb-c84f-4892-9e7e-880f7b00f11b" providerId="ADAL" clId="{942CC342-FD41-4AA4-B38E-117C7C1BDCA0}" dt="2024-11-12T18:10:07.253" v="851" actId="1076"/>
          <ac:spMkLst>
            <pc:docMk/>
            <pc:sldMk cId="482592697" sldId="359"/>
            <ac:spMk id="11" creationId="{63410C60-AB62-8392-43D5-EFC7B6490CDD}"/>
          </ac:spMkLst>
        </pc:spChg>
        <pc:spChg chg="mod">
          <ac:chgData name="Maguire, Tim" userId="0a50f5eb-c84f-4892-9e7e-880f7b00f11b" providerId="ADAL" clId="{942CC342-FD41-4AA4-B38E-117C7C1BDCA0}" dt="2024-11-12T18:10:01.436" v="850" actId="1076"/>
          <ac:spMkLst>
            <pc:docMk/>
            <pc:sldMk cId="482592697" sldId="359"/>
            <ac:spMk id="12" creationId="{F771BB59-2D5C-1C8B-C06B-135DBA926C5F}"/>
          </ac:spMkLst>
        </pc:spChg>
        <pc:spChg chg="del">
          <ac:chgData name="Maguire, Tim" userId="0a50f5eb-c84f-4892-9e7e-880f7b00f11b" providerId="ADAL" clId="{942CC342-FD41-4AA4-B38E-117C7C1BDCA0}" dt="2024-11-12T17:53:49.128" v="776" actId="21"/>
          <ac:spMkLst>
            <pc:docMk/>
            <pc:sldMk cId="482592697" sldId="359"/>
            <ac:spMk id="13" creationId="{A37D0B17-63D2-8479-A702-604DDCF5A57D}"/>
          </ac:spMkLst>
        </pc:spChg>
        <pc:spChg chg="del">
          <ac:chgData name="Maguire, Tim" userId="0a50f5eb-c84f-4892-9e7e-880f7b00f11b" providerId="ADAL" clId="{942CC342-FD41-4AA4-B38E-117C7C1BDCA0}" dt="2024-11-12T17:14:39.910" v="576" actId="21"/>
          <ac:spMkLst>
            <pc:docMk/>
            <pc:sldMk cId="482592697" sldId="359"/>
            <ac:spMk id="14" creationId="{E136A2D3-55F0-0A47-B176-783EDC70A7B1}"/>
          </ac:spMkLst>
        </pc:spChg>
        <pc:spChg chg="mod">
          <ac:chgData name="Maguire, Tim" userId="0a50f5eb-c84f-4892-9e7e-880f7b00f11b" providerId="ADAL" clId="{942CC342-FD41-4AA4-B38E-117C7C1BDCA0}" dt="2024-11-12T18:21:43.670" v="894" actId="1036"/>
          <ac:spMkLst>
            <pc:docMk/>
            <pc:sldMk cId="482592697" sldId="359"/>
            <ac:spMk id="15" creationId="{91712260-D8C0-4C97-63E8-D53D777217EE}"/>
          </ac:spMkLst>
        </pc:spChg>
        <pc:picChg chg="mod">
          <ac:chgData name="Maguire, Tim" userId="0a50f5eb-c84f-4892-9e7e-880f7b00f11b" providerId="ADAL" clId="{942CC342-FD41-4AA4-B38E-117C7C1BDCA0}" dt="2024-11-12T18:09:57.024" v="849" actId="1076"/>
          <ac:picMkLst>
            <pc:docMk/>
            <pc:sldMk cId="482592697" sldId="359"/>
            <ac:picMk id="8" creationId="{62BAC47B-321B-FB6B-35E8-5713DE0FE6B0}"/>
          </ac:picMkLst>
        </pc:picChg>
        <pc:picChg chg="mod">
          <ac:chgData name="Maguire, Tim" userId="0a50f5eb-c84f-4892-9e7e-880f7b00f11b" providerId="ADAL" clId="{942CC342-FD41-4AA4-B38E-117C7C1BDCA0}" dt="2024-11-12T18:10:07.253" v="851" actId="1076"/>
          <ac:picMkLst>
            <pc:docMk/>
            <pc:sldMk cId="482592697" sldId="359"/>
            <ac:picMk id="10" creationId="{3F553A37-1B97-06FF-4F8E-47544D3467B4}"/>
          </ac:picMkLst>
        </pc:picChg>
        <pc:picChg chg="add del">
          <ac:chgData name="Maguire, Tim" userId="0a50f5eb-c84f-4892-9e7e-880f7b00f11b" providerId="ADAL" clId="{942CC342-FD41-4AA4-B38E-117C7C1BDCA0}" dt="2024-11-12T17:53:25.579" v="775" actId="22"/>
          <ac:picMkLst>
            <pc:docMk/>
            <pc:sldMk cId="482592697" sldId="359"/>
            <ac:picMk id="16" creationId="{BABDFAB4-FC47-2F71-E2FC-D087E2D4BF9D}"/>
          </ac:picMkLst>
        </pc:picChg>
        <pc:picChg chg="add mod">
          <ac:chgData name="Maguire, Tim" userId="0a50f5eb-c84f-4892-9e7e-880f7b00f11b" providerId="ADAL" clId="{942CC342-FD41-4AA4-B38E-117C7C1BDCA0}" dt="2024-11-12T18:10:01.436" v="850" actId="1076"/>
          <ac:picMkLst>
            <pc:docMk/>
            <pc:sldMk cId="482592697" sldId="359"/>
            <ac:picMk id="17" creationId="{C8CA2FD4-921D-97A5-BE82-A6BFF080661B}"/>
          </ac:picMkLst>
        </pc:picChg>
        <pc:picChg chg="add del mod">
          <ac:chgData name="Maguire, Tim" userId="0a50f5eb-c84f-4892-9e7e-880f7b00f11b" providerId="ADAL" clId="{942CC342-FD41-4AA4-B38E-117C7C1BDCA0}" dt="2024-11-12T18:06:42.805" v="816" actId="21"/>
          <ac:picMkLst>
            <pc:docMk/>
            <pc:sldMk cId="482592697" sldId="359"/>
            <ac:picMk id="19" creationId="{4BA9191F-0DF7-CFBC-A701-4E9A9E93D50B}"/>
          </ac:picMkLst>
        </pc:picChg>
        <pc:picChg chg="add mod">
          <ac:chgData name="Maguire, Tim" userId="0a50f5eb-c84f-4892-9e7e-880f7b00f11b" providerId="ADAL" clId="{942CC342-FD41-4AA4-B38E-117C7C1BDCA0}" dt="2024-11-12T18:21:43.670" v="894" actId="1036"/>
          <ac:picMkLst>
            <pc:docMk/>
            <pc:sldMk cId="482592697" sldId="359"/>
            <ac:picMk id="21" creationId="{B69E9708-ADF4-7DED-5B33-D2EE69761B7B}"/>
          </ac:picMkLst>
        </pc:picChg>
        <pc:picChg chg="add mod">
          <ac:chgData name="Maguire, Tim" userId="0a50f5eb-c84f-4892-9e7e-880f7b00f11b" providerId="ADAL" clId="{942CC342-FD41-4AA4-B38E-117C7C1BDCA0}" dt="2024-11-12T18:11:03.624" v="854" actId="14861"/>
          <ac:picMkLst>
            <pc:docMk/>
            <pc:sldMk cId="482592697" sldId="359"/>
            <ac:picMk id="23" creationId="{8C9583BC-E861-6D78-5263-C6A5540CE527}"/>
          </ac:picMkLst>
        </pc:picChg>
        <pc:picChg chg="add mod">
          <ac:chgData name="Maguire, Tim" userId="0a50f5eb-c84f-4892-9e7e-880f7b00f11b" providerId="ADAL" clId="{942CC342-FD41-4AA4-B38E-117C7C1BDCA0}" dt="2024-11-12T18:10:58.435" v="853" actId="14861"/>
          <ac:picMkLst>
            <pc:docMk/>
            <pc:sldMk cId="482592697" sldId="359"/>
            <ac:picMk id="25" creationId="{A31C084C-F5BB-1579-87BA-E357D5C0894B}"/>
          </ac:picMkLst>
        </pc:picChg>
        <pc:picChg chg="add mod">
          <ac:chgData name="Maguire, Tim" userId="0a50f5eb-c84f-4892-9e7e-880f7b00f11b" providerId="ADAL" clId="{942CC342-FD41-4AA4-B38E-117C7C1BDCA0}" dt="2024-11-12T18:10:51.333" v="852" actId="14861"/>
          <ac:picMkLst>
            <pc:docMk/>
            <pc:sldMk cId="482592697" sldId="359"/>
            <ac:picMk id="27" creationId="{BFF137DF-471B-7453-DC2D-AE142A1D8AF7}"/>
          </ac:picMkLst>
        </pc:picChg>
        <pc:extLst>
          <p:ext xmlns:p="http://schemas.openxmlformats.org/presentationml/2006/main" uri="{D6D511B9-2390-475A-947B-AFAB55BFBCF1}">
            <pc226:cmChg xmlns:pc226="http://schemas.microsoft.com/office/powerpoint/2022/06/main/command" chg="del">
              <pc226:chgData name="Maguire, Tim" userId="0a50f5eb-c84f-4892-9e7e-880f7b00f11b" providerId="ADAL" clId="{942CC342-FD41-4AA4-B38E-117C7C1BDCA0}" dt="2024-11-12T18:11:38.993" v="857"/>
              <pc2:cmMkLst xmlns:pc2="http://schemas.microsoft.com/office/powerpoint/2019/9/main/command">
                <pc:docMk/>
                <pc:sldMk cId="482592697" sldId="359"/>
                <pc2:cmMk id="{CD14ED92-73D0-4CAF-9934-8A4DB4FA15E6}"/>
              </pc2:cmMkLst>
            </pc226:cmChg>
            <pc226:cmChg xmlns:pc226="http://schemas.microsoft.com/office/powerpoint/2022/06/main/command" chg="del">
              <pc226:chgData name="Maguire, Tim" userId="0a50f5eb-c84f-4892-9e7e-880f7b00f11b" providerId="ADAL" clId="{942CC342-FD41-4AA4-B38E-117C7C1BDCA0}" dt="2024-11-12T18:11:37.351" v="856"/>
              <pc2:cmMkLst xmlns:pc2="http://schemas.microsoft.com/office/powerpoint/2019/9/main/command">
                <pc:docMk/>
                <pc:sldMk cId="482592697" sldId="359"/>
                <pc2:cmMk id="{1E2C90A0-B99D-46E7-B700-6D516C1990C9}"/>
              </pc2:cmMkLst>
            </pc226:cmChg>
          </p:ext>
        </pc:extLst>
      </pc:sldChg>
      <pc:sldChg chg="addSp delSp modSp mod delCm">
        <pc:chgData name="Maguire, Tim" userId="0a50f5eb-c84f-4892-9e7e-880f7b00f11b" providerId="ADAL" clId="{942CC342-FD41-4AA4-B38E-117C7C1BDCA0}" dt="2024-11-12T19:54:49.575" v="955" actId="1038"/>
        <pc:sldMkLst>
          <pc:docMk/>
          <pc:sldMk cId="2872917886" sldId="360"/>
        </pc:sldMkLst>
        <pc:spChg chg="mod">
          <ac:chgData name="Maguire, Tim" userId="0a50f5eb-c84f-4892-9e7e-880f7b00f11b" providerId="ADAL" clId="{942CC342-FD41-4AA4-B38E-117C7C1BDCA0}" dt="2024-11-12T18:22:04.132" v="899" actId="1035"/>
          <ac:spMkLst>
            <pc:docMk/>
            <pc:sldMk cId="2872917886" sldId="360"/>
            <ac:spMk id="15" creationId="{DE890FCF-0460-7429-44A9-ECEC567CE636}"/>
          </ac:spMkLst>
        </pc:spChg>
        <pc:spChg chg="mod">
          <ac:chgData name="Maguire, Tim" userId="0a50f5eb-c84f-4892-9e7e-880f7b00f11b" providerId="ADAL" clId="{942CC342-FD41-4AA4-B38E-117C7C1BDCA0}" dt="2024-11-12T17:37:21.859" v="725" actId="1035"/>
          <ac:spMkLst>
            <pc:docMk/>
            <pc:sldMk cId="2872917886" sldId="360"/>
            <ac:spMk id="19" creationId="{4BB24016-9C38-0C43-21BB-511AC83DE9B2}"/>
          </ac:spMkLst>
        </pc:spChg>
        <pc:spChg chg="mod">
          <ac:chgData name="Maguire, Tim" userId="0a50f5eb-c84f-4892-9e7e-880f7b00f11b" providerId="ADAL" clId="{942CC342-FD41-4AA4-B38E-117C7C1BDCA0}" dt="2024-11-12T18:22:11.685" v="904" actId="1036"/>
          <ac:spMkLst>
            <pc:docMk/>
            <pc:sldMk cId="2872917886" sldId="360"/>
            <ac:spMk id="20" creationId="{1A53F153-3DCB-4B1D-C329-E2C2780C63A3}"/>
          </ac:spMkLst>
        </pc:spChg>
        <pc:spChg chg="mod">
          <ac:chgData name="Maguire, Tim" userId="0a50f5eb-c84f-4892-9e7e-880f7b00f11b" providerId="ADAL" clId="{942CC342-FD41-4AA4-B38E-117C7C1BDCA0}" dt="2024-11-12T17:37:35.852" v="762" actId="1036"/>
          <ac:spMkLst>
            <pc:docMk/>
            <pc:sldMk cId="2872917886" sldId="360"/>
            <ac:spMk id="21" creationId="{F07B6B82-5AAE-C6B6-0FD1-33B3621019A3}"/>
          </ac:spMkLst>
        </pc:spChg>
        <pc:picChg chg="add mod">
          <ac:chgData name="Maguire, Tim" userId="0a50f5eb-c84f-4892-9e7e-880f7b00f11b" providerId="ADAL" clId="{942CC342-FD41-4AA4-B38E-117C7C1BDCA0}" dt="2024-11-12T18:22:04.132" v="899" actId="1035"/>
          <ac:picMkLst>
            <pc:docMk/>
            <pc:sldMk cId="2872917886" sldId="360"/>
            <ac:picMk id="5" creationId="{D0756280-356D-9EAA-2517-9FA07BC3E0D9}"/>
          </ac:picMkLst>
        </pc:picChg>
        <pc:picChg chg="add mod">
          <ac:chgData name="Maguire, Tim" userId="0a50f5eb-c84f-4892-9e7e-880f7b00f11b" providerId="ADAL" clId="{942CC342-FD41-4AA4-B38E-117C7C1BDCA0}" dt="2024-11-12T18:22:11.685" v="904" actId="1036"/>
          <ac:picMkLst>
            <pc:docMk/>
            <pc:sldMk cId="2872917886" sldId="360"/>
            <ac:picMk id="7" creationId="{3E7A4C9D-4CEE-7EF2-2893-96C7A1F2A36E}"/>
          </ac:picMkLst>
        </pc:picChg>
        <pc:picChg chg="add del mod">
          <ac:chgData name="Maguire, Tim" userId="0a50f5eb-c84f-4892-9e7e-880f7b00f11b" providerId="ADAL" clId="{942CC342-FD41-4AA4-B38E-117C7C1BDCA0}" dt="2024-11-12T17:33:35.373" v="606" actId="478"/>
          <ac:picMkLst>
            <pc:docMk/>
            <pc:sldMk cId="2872917886" sldId="360"/>
            <ac:picMk id="9" creationId="{BB82923F-FED6-B18B-7AC0-3969BF313D66}"/>
          </ac:picMkLst>
        </pc:picChg>
        <pc:picChg chg="add mod">
          <ac:chgData name="Maguire, Tim" userId="0a50f5eb-c84f-4892-9e7e-880f7b00f11b" providerId="ADAL" clId="{942CC342-FD41-4AA4-B38E-117C7C1BDCA0}" dt="2024-11-12T19:54:49.575" v="955" actId="1038"/>
          <ac:picMkLst>
            <pc:docMk/>
            <pc:sldMk cId="2872917886" sldId="360"/>
            <ac:picMk id="11" creationId="{07627762-A008-E6C3-DAEA-CE3BC067FBC5}"/>
          </ac:picMkLst>
        </pc:picChg>
        <pc:picChg chg="add mod">
          <ac:chgData name="Maguire, Tim" userId="0a50f5eb-c84f-4892-9e7e-880f7b00f11b" providerId="ADAL" clId="{942CC342-FD41-4AA4-B38E-117C7C1BDCA0}" dt="2024-11-12T17:37:48.696" v="773" actId="1076"/>
          <ac:picMkLst>
            <pc:docMk/>
            <pc:sldMk cId="2872917886" sldId="360"/>
            <ac:picMk id="13" creationId="{E31349D9-FFA8-E066-A83C-01A201494F21}"/>
          </ac:picMkLst>
        </pc:picChg>
        <pc:extLst>
          <p:ext xmlns:p="http://schemas.openxmlformats.org/presentationml/2006/main" uri="{D6D511B9-2390-475A-947B-AFAB55BFBCF1}">
            <pc226:cmChg xmlns:pc226="http://schemas.microsoft.com/office/powerpoint/2022/06/main/command" chg="del">
              <pc226:chgData name="Maguire, Tim" userId="0a50f5eb-c84f-4892-9e7e-880f7b00f11b" providerId="ADAL" clId="{942CC342-FD41-4AA4-B38E-117C7C1BDCA0}" dt="2024-10-30T17:27:57.352" v="92"/>
              <pc2:cmMkLst xmlns:pc2="http://schemas.microsoft.com/office/powerpoint/2019/9/main/command">
                <pc:docMk/>
                <pc:sldMk cId="2872917886" sldId="360"/>
                <pc2:cmMk id="{F77CF529-057B-4626-979A-6D9F4375A188}"/>
              </pc2:cmMkLst>
            </pc226:cmChg>
          </p:ext>
        </pc:extLst>
      </pc:sldChg>
      <pc:sldChg chg="addSp delSp modSp mod delCm">
        <pc:chgData name="Maguire, Tim" userId="0a50f5eb-c84f-4892-9e7e-880f7b00f11b" providerId="ADAL" clId="{942CC342-FD41-4AA4-B38E-117C7C1BDCA0}" dt="2024-11-12T20:00:05.444" v="995" actId="1076"/>
        <pc:sldMkLst>
          <pc:docMk/>
          <pc:sldMk cId="3239380564" sldId="361"/>
        </pc:sldMkLst>
        <pc:spChg chg="add del mod">
          <ac:chgData name="Maguire, Tim" userId="0a50f5eb-c84f-4892-9e7e-880f7b00f11b" providerId="ADAL" clId="{942CC342-FD41-4AA4-B38E-117C7C1BDCA0}" dt="2024-11-12T19:59:40.954" v="989" actId="21"/>
          <ac:spMkLst>
            <pc:docMk/>
            <pc:sldMk cId="3239380564" sldId="361"/>
            <ac:spMk id="4" creationId="{94ACD333-62DE-A113-BD07-038B218E33E6}"/>
          </ac:spMkLst>
        </pc:spChg>
        <pc:spChg chg="add del">
          <ac:chgData name="Maguire, Tim" userId="0a50f5eb-c84f-4892-9e7e-880f7b00f11b" providerId="ADAL" clId="{942CC342-FD41-4AA4-B38E-117C7C1BDCA0}" dt="2024-11-12T18:12:12.388" v="865"/>
          <ac:spMkLst>
            <pc:docMk/>
            <pc:sldMk cId="3239380564" sldId="361"/>
            <ac:spMk id="13" creationId="{B46ED085-5A86-F3A7-77E6-832996C5C778}"/>
          </ac:spMkLst>
        </pc:spChg>
        <pc:picChg chg="add mod">
          <ac:chgData name="Maguire, Tim" userId="0a50f5eb-c84f-4892-9e7e-880f7b00f11b" providerId="ADAL" clId="{942CC342-FD41-4AA4-B38E-117C7C1BDCA0}" dt="2024-11-12T18:12:08.291" v="864"/>
          <ac:picMkLst>
            <pc:docMk/>
            <pc:sldMk cId="3239380564" sldId="361"/>
            <ac:picMk id="4" creationId="{C139BE4F-DAC1-145F-3ECA-EACE1BF7292C}"/>
          </ac:picMkLst>
        </pc:picChg>
        <pc:picChg chg="add del mod">
          <ac:chgData name="Maguire, Tim" userId="0a50f5eb-c84f-4892-9e7e-880f7b00f11b" providerId="ADAL" clId="{942CC342-FD41-4AA4-B38E-117C7C1BDCA0}" dt="2024-11-12T19:59:37.695" v="988" actId="21"/>
          <ac:picMkLst>
            <pc:docMk/>
            <pc:sldMk cId="3239380564" sldId="361"/>
            <ac:picMk id="6" creationId="{8425A181-232A-C052-4C89-061531434918}"/>
          </ac:picMkLst>
        </pc:picChg>
        <pc:picChg chg="add mod">
          <ac:chgData name="Maguire, Tim" userId="0a50f5eb-c84f-4892-9e7e-880f7b00f11b" providerId="ADAL" clId="{942CC342-FD41-4AA4-B38E-117C7C1BDCA0}" dt="2024-11-12T20:00:05.444" v="995" actId="1076"/>
          <ac:picMkLst>
            <pc:docMk/>
            <pc:sldMk cId="3239380564" sldId="361"/>
            <ac:picMk id="9" creationId="{8FC0CFC3-3882-D738-FABC-1ABF6DE0BD16}"/>
          </ac:picMkLst>
        </pc:picChg>
        <pc:extLst>
          <p:ext xmlns:p="http://schemas.openxmlformats.org/presentationml/2006/main" uri="{D6D511B9-2390-475A-947B-AFAB55BFBCF1}">
            <pc226:cmChg xmlns:pc226="http://schemas.microsoft.com/office/powerpoint/2022/06/main/command" chg="del">
              <pc226:chgData name="Maguire, Tim" userId="0a50f5eb-c84f-4892-9e7e-880f7b00f11b" providerId="ADAL" clId="{942CC342-FD41-4AA4-B38E-117C7C1BDCA0}" dt="2024-10-30T17:27:54.101" v="91"/>
              <pc2:cmMkLst xmlns:pc2="http://schemas.microsoft.com/office/powerpoint/2019/9/main/command">
                <pc:docMk/>
                <pc:sldMk cId="3239380564" sldId="361"/>
                <pc2:cmMk id="{45A81050-05FE-4C28-AA6F-41C5FE316187}"/>
              </pc2:cmMkLst>
            </pc226:cmChg>
          </p:ext>
        </pc:extLst>
      </pc:sldChg>
      <pc:sldChg chg="delCm">
        <pc:chgData name="Maguire, Tim" userId="0a50f5eb-c84f-4892-9e7e-880f7b00f11b" providerId="ADAL" clId="{942CC342-FD41-4AA4-B38E-117C7C1BDCA0}" dt="2024-10-30T17:28:14.313" v="93"/>
        <pc:sldMkLst>
          <pc:docMk/>
          <pc:sldMk cId="2224059937" sldId="363"/>
        </pc:sldMkLst>
        <pc:extLst>
          <p:ext xmlns:p="http://schemas.openxmlformats.org/presentationml/2006/main" uri="{D6D511B9-2390-475A-947B-AFAB55BFBCF1}">
            <pc226:cmChg xmlns:pc226="http://schemas.microsoft.com/office/powerpoint/2022/06/main/command" chg="del">
              <pc226:chgData name="Maguire, Tim" userId="0a50f5eb-c84f-4892-9e7e-880f7b00f11b" providerId="ADAL" clId="{942CC342-FD41-4AA4-B38E-117C7C1BDCA0}" dt="2024-10-30T17:28:14.313" v="93"/>
              <pc2:cmMkLst xmlns:pc2="http://schemas.microsoft.com/office/powerpoint/2019/9/main/command">
                <pc:docMk/>
                <pc:sldMk cId="2224059937" sldId="363"/>
                <pc2:cmMk id="{0FB0D15F-55F0-4D23-B941-03ADD0F65262}"/>
              </pc2:cmMkLst>
            </pc226:cmChg>
          </p:ext>
        </pc:extLst>
      </pc:sldChg>
      <pc:sldChg chg="addSp delSp modSp mod delCm modCm">
        <pc:chgData name="Maguire, Tim" userId="0a50f5eb-c84f-4892-9e7e-880f7b00f11b" providerId="ADAL" clId="{942CC342-FD41-4AA4-B38E-117C7C1BDCA0}" dt="2024-11-12T20:01:35.231" v="1001" actId="14100"/>
        <pc:sldMkLst>
          <pc:docMk/>
          <pc:sldMk cId="2687523301" sldId="366"/>
        </pc:sldMkLst>
        <pc:spChg chg="add mod">
          <ac:chgData name="Maguire, Tim" userId="0a50f5eb-c84f-4892-9e7e-880f7b00f11b" providerId="ADAL" clId="{942CC342-FD41-4AA4-B38E-117C7C1BDCA0}" dt="2024-11-12T19:57:34.392" v="979" actId="1076"/>
          <ac:spMkLst>
            <pc:docMk/>
            <pc:sldMk cId="2687523301" sldId="366"/>
            <ac:spMk id="4" creationId="{AE1955C3-2F06-E662-CB44-2B7717EC93DD}"/>
          </ac:spMkLst>
        </pc:spChg>
        <pc:spChg chg="add del mod">
          <ac:chgData name="Maguire, Tim" userId="0a50f5eb-c84f-4892-9e7e-880f7b00f11b" providerId="ADAL" clId="{942CC342-FD41-4AA4-B38E-117C7C1BDCA0}" dt="2024-11-12T19:57:28.504" v="977" actId="21"/>
          <ac:spMkLst>
            <pc:docMk/>
            <pc:sldMk cId="2687523301" sldId="366"/>
            <ac:spMk id="9" creationId="{5645C2BB-7CCA-6067-CA40-F955B1226E61}"/>
          </ac:spMkLst>
        </pc:spChg>
        <pc:spChg chg="del">
          <ac:chgData name="Maguire, Tim" userId="0a50f5eb-c84f-4892-9e7e-880f7b00f11b" providerId="ADAL" clId="{942CC342-FD41-4AA4-B38E-117C7C1BDCA0}" dt="2024-11-12T19:55:29.221" v="956"/>
          <ac:spMkLst>
            <pc:docMk/>
            <pc:sldMk cId="2687523301" sldId="366"/>
            <ac:spMk id="13" creationId="{B46ED085-5A86-F3A7-77E6-832996C5C778}"/>
          </ac:spMkLst>
        </pc:spChg>
        <pc:picChg chg="add del mod">
          <ac:chgData name="Maguire, Tim" userId="0a50f5eb-c84f-4892-9e7e-880f7b00f11b" providerId="ADAL" clId="{942CC342-FD41-4AA4-B38E-117C7C1BDCA0}" dt="2024-11-12T19:57:24.009" v="975" actId="21"/>
          <ac:picMkLst>
            <pc:docMk/>
            <pc:sldMk cId="2687523301" sldId="366"/>
            <ac:picMk id="2" creationId="{E26BFC81-9B9B-972E-35A7-83EAA87F33DE}"/>
          </ac:picMkLst>
        </pc:picChg>
        <pc:picChg chg="add del mod">
          <ac:chgData name="Maguire, Tim" userId="0a50f5eb-c84f-4892-9e7e-880f7b00f11b" providerId="ADAL" clId="{942CC342-FD41-4AA4-B38E-117C7C1BDCA0}" dt="2024-11-12T20:01:23.262" v="997" actId="21"/>
          <ac:picMkLst>
            <pc:docMk/>
            <pc:sldMk cId="2687523301" sldId="366"/>
            <ac:picMk id="5" creationId="{87E7B13D-ECAE-843B-1AC0-3F206A9CB896}"/>
          </ac:picMkLst>
        </pc:picChg>
        <pc:picChg chg="add mod">
          <ac:chgData name="Maguire, Tim" userId="0a50f5eb-c84f-4892-9e7e-880f7b00f11b" providerId="ADAL" clId="{942CC342-FD41-4AA4-B38E-117C7C1BDCA0}" dt="2024-11-12T20:01:35.231" v="1001" actId="14100"/>
          <ac:picMkLst>
            <pc:docMk/>
            <pc:sldMk cId="2687523301" sldId="366"/>
            <ac:picMk id="10" creationId="{0533B63E-A9F7-070D-A291-C4ACDE5A385F}"/>
          </ac:picMkLst>
        </pc:picChg>
        <pc:extLst>
          <p:ext xmlns:p="http://schemas.openxmlformats.org/presentationml/2006/main" uri="{D6D511B9-2390-475A-947B-AFAB55BFBCF1}">
            <pc226:cmChg xmlns:pc226="http://schemas.microsoft.com/office/powerpoint/2022/06/main/command" chg="del mod">
              <pc226:chgData name="Maguire, Tim" userId="0a50f5eb-c84f-4892-9e7e-880f7b00f11b" providerId="ADAL" clId="{942CC342-FD41-4AA4-B38E-117C7C1BDCA0}" dt="2024-11-12T19:56:32.210" v="973"/>
              <pc2:cmMkLst xmlns:pc2="http://schemas.microsoft.com/office/powerpoint/2019/9/main/command">
                <pc:docMk/>
                <pc:sldMk cId="2687523301" sldId="366"/>
                <pc2:cmMk id="{EBBE3E35-E361-418B-80AE-148C21910F38}"/>
              </pc2:cmMkLst>
            </pc226:cmChg>
          </p:ext>
        </pc:extLst>
      </pc:sldChg>
      <pc:sldChg chg="delCm">
        <pc:chgData name="Maguire, Tim" userId="0a50f5eb-c84f-4892-9e7e-880f7b00f11b" providerId="ADAL" clId="{942CC342-FD41-4AA4-B38E-117C7C1BDCA0}" dt="2024-10-30T17:27:50.636" v="90"/>
        <pc:sldMkLst>
          <pc:docMk/>
          <pc:sldMk cId="4193221867" sldId="367"/>
        </pc:sldMkLst>
        <pc:extLst>
          <p:ext xmlns:p="http://schemas.openxmlformats.org/presentationml/2006/main" uri="{D6D511B9-2390-475A-947B-AFAB55BFBCF1}">
            <pc226:cmChg xmlns:pc226="http://schemas.microsoft.com/office/powerpoint/2022/06/main/command" chg="del">
              <pc226:chgData name="Maguire, Tim" userId="0a50f5eb-c84f-4892-9e7e-880f7b00f11b" providerId="ADAL" clId="{942CC342-FD41-4AA4-B38E-117C7C1BDCA0}" dt="2024-10-30T17:27:50.636" v="90"/>
              <pc2:cmMkLst xmlns:pc2="http://schemas.microsoft.com/office/powerpoint/2019/9/main/command">
                <pc:docMk/>
                <pc:sldMk cId="4193221867" sldId="367"/>
                <pc2:cmMk id="{47A9AD6B-B142-4035-AA82-B6413A10AF41}"/>
              </pc2:cmMkLst>
            </pc226:cmChg>
          </p:ext>
        </pc:extLst>
      </pc:sldChg>
      <pc:sldChg chg="del">
        <pc:chgData name="Maguire, Tim" userId="0a50f5eb-c84f-4892-9e7e-880f7b00f11b" providerId="ADAL" clId="{942CC342-FD41-4AA4-B38E-117C7C1BDCA0}" dt="2024-11-12T19:57:42.531" v="980" actId="2696"/>
        <pc:sldMkLst>
          <pc:docMk/>
          <pc:sldMk cId="2686800988" sldId="368"/>
        </pc:sldMkLst>
      </pc:sldChg>
      <pc:sldChg chg="del">
        <pc:chgData name="Maguire, Tim" userId="0a50f5eb-c84f-4892-9e7e-880f7b00f11b" providerId="ADAL" clId="{942CC342-FD41-4AA4-B38E-117C7C1BDCA0}" dt="2024-11-12T15:19:57.546" v="127" actId="47"/>
        <pc:sldMkLst>
          <pc:docMk/>
          <pc:sldMk cId="387574291" sldId="370"/>
        </pc:sldMkLst>
      </pc:sldChg>
      <pc:sldChg chg="del">
        <pc:chgData name="Maguire, Tim" userId="0a50f5eb-c84f-4892-9e7e-880f7b00f11b" providerId="ADAL" clId="{942CC342-FD41-4AA4-B38E-117C7C1BDCA0}" dt="2024-11-12T15:19:58.566" v="128" actId="47"/>
        <pc:sldMkLst>
          <pc:docMk/>
          <pc:sldMk cId="3527226458" sldId="371"/>
        </pc:sldMkLst>
      </pc:sldChg>
      <pc:sldChg chg="del">
        <pc:chgData name="Maguire, Tim" userId="0a50f5eb-c84f-4892-9e7e-880f7b00f11b" providerId="ADAL" clId="{942CC342-FD41-4AA4-B38E-117C7C1BDCA0}" dt="2024-11-12T15:19:59.781" v="129" actId="47"/>
        <pc:sldMkLst>
          <pc:docMk/>
          <pc:sldMk cId="1620933853" sldId="372"/>
        </pc:sldMkLst>
      </pc:sldChg>
      <pc:sldChg chg="del">
        <pc:chgData name="Maguire, Tim" userId="0a50f5eb-c84f-4892-9e7e-880f7b00f11b" providerId="ADAL" clId="{942CC342-FD41-4AA4-B38E-117C7C1BDCA0}" dt="2024-11-12T15:20:00.969" v="130" actId="47"/>
        <pc:sldMkLst>
          <pc:docMk/>
          <pc:sldMk cId="3190618129" sldId="373"/>
        </pc:sldMkLst>
      </pc:sldChg>
      <pc:sldChg chg="del">
        <pc:chgData name="Maguire, Tim" userId="0a50f5eb-c84f-4892-9e7e-880f7b00f11b" providerId="ADAL" clId="{942CC342-FD41-4AA4-B38E-117C7C1BDCA0}" dt="2024-11-12T15:20:03.231" v="131" actId="47"/>
        <pc:sldMkLst>
          <pc:docMk/>
          <pc:sldMk cId="2905656775" sldId="374"/>
        </pc:sldMkLst>
      </pc:sldChg>
      <pc:sldChg chg="del">
        <pc:chgData name="Maguire, Tim" userId="0a50f5eb-c84f-4892-9e7e-880f7b00f11b" providerId="ADAL" clId="{942CC342-FD41-4AA4-B38E-117C7C1BDCA0}" dt="2024-11-12T15:20:03.828" v="132" actId="47"/>
        <pc:sldMkLst>
          <pc:docMk/>
          <pc:sldMk cId="884083932" sldId="375"/>
        </pc:sldMkLst>
      </pc:sldChg>
      <pc:sldChg chg="del">
        <pc:chgData name="Maguire, Tim" userId="0a50f5eb-c84f-4892-9e7e-880f7b00f11b" providerId="ADAL" clId="{942CC342-FD41-4AA4-B38E-117C7C1BDCA0}" dt="2024-11-12T15:20:04.455" v="133" actId="47"/>
        <pc:sldMkLst>
          <pc:docMk/>
          <pc:sldMk cId="1330674309" sldId="376"/>
        </pc:sldMkLst>
      </pc:sldChg>
      <pc:sldChg chg="del">
        <pc:chgData name="Maguire, Tim" userId="0a50f5eb-c84f-4892-9e7e-880f7b00f11b" providerId="ADAL" clId="{942CC342-FD41-4AA4-B38E-117C7C1BDCA0}" dt="2024-11-12T15:20:05.522" v="134" actId="47"/>
        <pc:sldMkLst>
          <pc:docMk/>
          <pc:sldMk cId="2801172913" sldId="377"/>
        </pc:sldMkLst>
      </pc:sldChg>
      <pc:sldChg chg="del">
        <pc:chgData name="Maguire, Tim" userId="0a50f5eb-c84f-4892-9e7e-880f7b00f11b" providerId="ADAL" clId="{942CC342-FD41-4AA4-B38E-117C7C1BDCA0}" dt="2024-11-12T15:20:06.213" v="135" actId="47"/>
        <pc:sldMkLst>
          <pc:docMk/>
          <pc:sldMk cId="2044941396" sldId="378"/>
        </pc:sldMkLst>
      </pc:sldChg>
      <pc:sldChg chg="del">
        <pc:chgData name="Maguire, Tim" userId="0a50f5eb-c84f-4892-9e7e-880f7b00f11b" providerId="ADAL" clId="{942CC342-FD41-4AA4-B38E-117C7C1BDCA0}" dt="2024-11-12T15:20:08.188" v="136" actId="47"/>
        <pc:sldMkLst>
          <pc:docMk/>
          <pc:sldMk cId="863682701" sldId="379"/>
        </pc:sldMkLst>
      </pc:sldChg>
      <pc:sldChg chg="modSp mod delCm modNotesTx">
        <pc:chgData name="Maguire, Tim" userId="0a50f5eb-c84f-4892-9e7e-880f7b00f11b" providerId="ADAL" clId="{942CC342-FD41-4AA4-B38E-117C7C1BDCA0}" dt="2024-11-12T19:58:12.688" v="983"/>
        <pc:sldMkLst>
          <pc:docMk/>
          <pc:sldMk cId="345027054" sldId="382"/>
        </pc:sldMkLst>
        <pc:spChg chg="mod">
          <ac:chgData name="Maguire, Tim" userId="0a50f5eb-c84f-4892-9e7e-880f7b00f11b" providerId="ADAL" clId="{942CC342-FD41-4AA4-B38E-117C7C1BDCA0}" dt="2024-11-12T15:13:36.847" v="125" actId="6549"/>
          <ac:spMkLst>
            <pc:docMk/>
            <pc:sldMk cId="345027054" sldId="382"/>
            <ac:spMk id="3" creationId="{557DC097-EEFC-ED47-45E0-3BCB04809765}"/>
          </ac:spMkLst>
        </pc:spChg>
        <pc:extLst>
          <p:ext xmlns:p="http://schemas.openxmlformats.org/presentationml/2006/main" uri="{D6D511B9-2390-475A-947B-AFAB55BFBCF1}">
            <pc226:cmChg xmlns:pc226="http://schemas.microsoft.com/office/powerpoint/2022/06/main/command" chg="del">
              <pc226:chgData name="Maguire, Tim" userId="0a50f5eb-c84f-4892-9e7e-880f7b00f11b" providerId="ADAL" clId="{942CC342-FD41-4AA4-B38E-117C7C1BDCA0}" dt="2024-11-12T19:58:12.688" v="983"/>
              <pc2:cmMkLst xmlns:pc2="http://schemas.microsoft.com/office/powerpoint/2019/9/main/command">
                <pc:docMk/>
                <pc:sldMk cId="345027054" sldId="382"/>
                <pc2:cmMk id="{B385DE8F-780A-4249-82E7-31A548854660}"/>
              </pc2:cmMkLst>
            </pc226:cmChg>
          </p:ext>
        </pc:extLst>
      </pc:sldChg>
      <pc:sldChg chg="del">
        <pc:chgData name="Maguire, Tim" userId="0a50f5eb-c84f-4892-9e7e-880f7b00f11b" providerId="ADAL" clId="{942CC342-FD41-4AA4-B38E-117C7C1BDCA0}" dt="2024-11-12T19:57:56.176" v="981" actId="2696"/>
        <pc:sldMkLst>
          <pc:docMk/>
          <pc:sldMk cId="3077745340" sldId="383"/>
        </pc:sldMkLst>
      </pc:sldChg>
      <pc:sldChg chg="modSp mod delCm">
        <pc:chgData name="Maguire, Tim" userId="0a50f5eb-c84f-4892-9e7e-880f7b00f11b" providerId="ADAL" clId="{942CC342-FD41-4AA4-B38E-117C7C1BDCA0}" dt="2024-11-12T19:58:24.048" v="984"/>
        <pc:sldMkLst>
          <pc:docMk/>
          <pc:sldMk cId="3909832607" sldId="384"/>
        </pc:sldMkLst>
        <pc:spChg chg="mod">
          <ac:chgData name="Maguire, Tim" userId="0a50f5eb-c84f-4892-9e7e-880f7b00f11b" providerId="ADAL" clId="{942CC342-FD41-4AA4-B38E-117C7C1BDCA0}" dt="2024-11-12T15:48:46.394" v="156" actId="20577"/>
          <ac:spMkLst>
            <pc:docMk/>
            <pc:sldMk cId="3909832607" sldId="384"/>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Maguire, Tim" userId="0a50f5eb-c84f-4892-9e7e-880f7b00f11b" providerId="ADAL" clId="{942CC342-FD41-4AA4-B38E-117C7C1BDCA0}" dt="2024-11-12T19:58:24.048" v="984"/>
              <pc2:cmMkLst xmlns:pc2="http://schemas.microsoft.com/office/powerpoint/2019/9/main/command">
                <pc:docMk/>
                <pc:sldMk cId="3909832607" sldId="384"/>
                <pc2:cmMk id="{DCDA68CC-147A-4A01-B9C9-7A7D83E1BF63}"/>
              </pc2:cmMkLst>
            </pc226:cmChg>
          </p:ext>
        </pc:extLst>
      </pc:sldChg>
      <pc:sldChg chg="modSp mod">
        <pc:chgData name="Maguire, Tim" userId="0a50f5eb-c84f-4892-9e7e-880f7b00f11b" providerId="ADAL" clId="{942CC342-FD41-4AA4-B38E-117C7C1BDCA0}" dt="2024-11-12T15:58:13.641" v="262" actId="404"/>
        <pc:sldMkLst>
          <pc:docMk/>
          <pc:sldMk cId="936660227" sldId="385"/>
        </pc:sldMkLst>
        <pc:spChg chg="mod">
          <ac:chgData name="Maguire, Tim" userId="0a50f5eb-c84f-4892-9e7e-880f7b00f11b" providerId="ADAL" clId="{942CC342-FD41-4AA4-B38E-117C7C1BDCA0}" dt="2024-11-12T15:51:19.721" v="199" actId="1036"/>
          <ac:spMkLst>
            <pc:docMk/>
            <pc:sldMk cId="936660227" sldId="385"/>
            <ac:spMk id="4" creationId="{34B929EA-085D-03CC-8ABC-3FFBF3231F85}"/>
          </ac:spMkLst>
        </pc:spChg>
        <pc:spChg chg="mod">
          <ac:chgData name="Maguire, Tim" userId="0a50f5eb-c84f-4892-9e7e-880f7b00f11b" providerId="ADAL" clId="{942CC342-FD41-4AA4-B38E-117C7C1BDCA0}" dt="2024-11-12T15:58:13.641" v="262" actId="404"/>
          <ac:spMkLst>
            <pc:docMk/>
            <pc:sldMk cId="936660227" sldId="385"/>
            <ac:spMk id="27" creationId="{6D7733A8-17FB-66BD-9A1B-C0C33D2F92B0}"/>
          </ac:spMkLst>
        </pc:spChg>
      </pc:sldChg>
      <pc:sldChg chg="modSp mod">
        <pc:chgData name="Maguire, Tim" userId="0a50f5eb-c84f-4892-9e7e-880f7b00f11b" providerId="ADAL" clId="{942CC342-FD41-4AA4-B38E-117C7C1BDCA0}" dt="2024-11-12T16:03:14.852" v="340" actId="207"/>
        <pc:sldMkLst>
          <pc:docMk/>
          <pc:sldMk cId="830031710" sldId="386"/>
        </pc:sldMkLst>
        <pc:spChg chg="mod">
          <ac:chgData name="Maguire, Tim" userId="0a50f5eb-c84f-4892-9e7e-880f7b00f11b" providerId="ADAL" clId="{942CC342-FD41-4AA4-B38E-117C7C1BDCA0}" dt="2024-11-12T15:58:23.613" v="263" actId="255"/>
          <ac:spMkLst>
            <pc:docMk/>
            <pc:sldMk cId="830031710" sldId="386"/>
            <ac:spMk id="8" creationId="{A62CD457-E2DA-68F9-02F0-D85A239B732C}"/>
          </ac:spMkLst>
        </pc:spChg>
        <pc:spChg chg="mod">
          <ac:chgData name="Maguire, Tim" userId="0a50f5eb-c84f-4892-9e7e-880f7b00f11b" providerId="ADAL" clId="{942CC342-FD41-4AA4-B38E-117C7C1BDCA0}" dt="2024-11-12T15:56:34.813" v="217" actId="13926"/>
          <ac:spMkLst>
            <pc:docMk/>
            <pc:sldMk cId="830031710" sldId="386"/>
            <ac:spMk id="9" creationId="{88473CDD-13F8-8118-0452-F274E29EA5D9}"/>
          </ac:spMkLst>
        </pc:spChg>
        <pc:spChg chg="mod">
          <ac:chgData name="Maguire, Tim" userId="0a50f5eb-c84f-4892-9e7e-880f7b00f11b" providerId="ADAL" clId="{942CC342-FD41-4AA4-B38E-117C7C1BDCA0}" dt="2024-11-12T16:03:14.852" v="340" actId="207"/>
          <ac:spMkLst>
            <pc:docMk/>
            <pc:sldMk cId="830031710" sldId="386"/>
            <ac:spMk id="10" creationId="{F40643EF-7EF3-DB44-3916-7877A3EC01E0}"/>
          </ac:spMkLst>
        </pc:spChg>
      </pc:sldChg>
      <pc:sldChg chg="delCm">
        <pc:chgData name="Maguire, Tim" userId="0a50f5eb-c84f-4892-9e7e-880f7b00f11b" providerId="ADAL" clId="{942CC342-FD41-4AA4-B38E-117C7C1BDCA0}" dt="2024-11-12T19:58:34.210" v="985"/>
        <pc:sldMkLst>
          <pc:docMk/>
          <pc:sldMk cId="988386414" sldId="387"/>
        </pc:sldMkLst>
        <pc:extLst>
          <p:ext xmlns:p="http://schemas.openxmlformats.org/presentationml/2006/main" uri="{D6D511B9-2390-475A-947B-AFAB55BFBCF1}">
            <pc226:cmChg xmlns:pc226="http://schemas.microsoft.com/office/powerpoint/2022/06/main/command" chg="del">
              <pc226:chgData name="Maguire, Tim" userId="0a50f5eb-c84f-4892-9e7e-880f7b00f11b" providerId="ADAL" clId="{942CC342-FD41-4AA4-B38E-117C7C1BDCA0}" dt="2024-11-12T19:58:34.210" v="985"/>
              <pc2:cmMkLst xmlns:pc2="http://schemas.microsoft.com/office/powerpoint/2019/9/main/command">
                <pc:docMk/>
                <pc:sldMk cId="988386414" sldId="387"/>
                <pc2:cmMk id="{CC12A543-B93A-4E0B-91D9-4961E11DE533}"/>
              </pc2:cmMkLst>
            </pc226:cmChg>
          </p:ext>
        </pc:extLst>
      </pc:sldChg>
      <pc:sldChg chg="modSp mod">
        <pc:chgData name="Maguire, Tim" userId="0a50f5eb-c84f-4892-9e7e-880f7b00f11b" providerId="ADAL" clId="{942CC342-FD41-4AA4-B38E-117C7C1BDCA0}" dt="2024-11-12T16:14:56.489" v="487" actId="13926"/>
        <pc:sldMkLst>
          <pc:docMk/>
          <pc:sldMk cId="81161874" sldId="390"/>
        </pc:sldMkLst>
        <pc:spChg chg="mod">
          <ac:chgData name="Maguire, Tim" userId="0a50f5eb-c84f-4892-9e7e-880f7b00f11b" providerId="ADAL" clId="{942CC342-FD41-4AA4-B38E-117C7C1BDCA0}" dt="2024-11-12T16:14:53.820" v="486" actId="13926"/>
          <ac:spMkLst>
            <pc:docMk/>
            <pc:sldMk cId="81161874" sldId="390"/>
            <ac:spMk id="4" creationId="{34B929EA-085D-03CC-8ABC-3FFBF3231F85}"/>
          </ac:spMkLst>
        </pc:spChg>
        <pc:spChg chg="mod">
          <ac:chgData name="Maguire, Tim" userId="0a50f5eb-c84f-4892-9e7e-880f7b00f11b" providerId="ADAL" clId="{942CC342-FD41-4AA4-B38E-117C7C1BDCA0}" dt="2024-11-12T16:14:56.489" v="487" actId="13926"/>
          <ac:spMkLst>
            <pc:docMk/>
            <pc:sldMk cId="81161874" sldId="390"/>
            <ac:spMk id="27" creationId="{6D7733A8-17FB-66BD-9A1B-C0C33D2F92B0}"/>
          </ac:spMkLst>
        </pc:spChg>
      </pc:sldChg>
      <pc:sldChg chg="modSp mod delCm">
        <pc:chgData name="Maguire, Tim" userId="0a50f5eb-c84f-4892-9e7e-880f7b00f11b" providerId="ADAL" clId="{942CC342-FD41-4AA4-B38E-117C7C1BDCA0}" dt="2024-11-12T19:59:04.210" v="987"/>
        <pc:sldMkLst>
          <pc:docMk/>
          <pc:sldMk cId="2491820790" sldId="391"/>
        </pc:sldMkLst>
        <pc:spChg chg="mod">
          <ac:chgData name="Maguire, Tim" userId="0a50f5eb-c84f-4892-9e7e-880f7b00f11b" providerId="ADAL" clId="{942CC342-FD41-4AA4-B38E-117C7C1BDCA0}" dt="2024-11-12T16:14:40.407" v="485" actId="20577"/>
          <ac:spMkLst>
            <pc:docMk/>
            <pc:sldMk cId="2491820790" sldId="391"/>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Maguire, Tim" userId="0a50f5eb-c84f-4892-9e7e-880f7b00f11b" providerId="ADAL" clId="{942CC342-FD41-4AA4-B38E-117C7C1BDCA0}" dt="2024-11-12T19:59:04.210" v="987"/>
              <pc2:cmMkLst xmlns:pc2="http://schemas.microsoft.com/office/powerpoint/2019/9/main/command">
                <pc:docMk/>
                <pc:sldMk cId="2491820790" sldId="391"/>
                <pc2:cmMk id="{B7268FEC-675F-4429-A345-F96F0CAF29B2}"/>
              </pc2:cmMkLst>
            </pc226:cmChg>
          </p:ext>
        </pc:extLst>
      </pc:sldChg>
      <pc:sldChg chg="modSp mod delCm">
        <pc:chgData name="Maguire, Tim" userId="0a50f5eb-c84f-4892-9e7e-880f7b00f11b" providerId="ADAL" clId="{942CC342-FD41-4AA4-B38E-117C7C1BDCA0}" dt="2024-11-12T19:58:57.358" v="986"/>
        <pc:sldMkLst>
          <pc:docMk/>
          <pc:sldMk cId="2832015745" sldId="392"/>
        </pc:sldMkLst>
        <pc:spChg chg="mod">
          <ac:chgData name="Maguire, Tim" userId="0a50f5eb-c84f-4892-9e7e-880f7b00f11b" providerId="ADAL" clId="{942CC342-FD41-4AA4-B38E-117C7C1BDCA0}" dt="2024-11-12T16:11:48.215" v="438" actId="6549"/>
          <ac:spMkLst>
            <pc:docMk/>
            <pc:sldMk cId="2832015745" sldId="392"/>
            <ac:spMk id="4" creationId="{34B929EA-085D-03CC-8ABC-3FFBF3231F85}"/>
          </ac:spMkLst>
        </pc:spChg>
        <pc:extLst>
          <p:ext xmlns:p="http://schemas.openxmlformats.org/presentationml/2006/main" uri="{D6D511B9-2390-475A-947B-AFAB55BFBCF1}">
            <pc226:cmChg xmlns:pc226="http://schemas.microsoft.com/office/powerpoint/2022/06/main/command" chg="del">
              <pc226:chgData name="Maguire, Tim" userId="0a50f5eb-c84f-4892-9e7e-880f7b00f11b" providerId="ADAL" clId="{942CC342-FD41-4AA4-B38E-117C7C1BDCA0}" dt="2024-11-12T19:58:57.358" v="986"/>
              <pc2:cmMkLst xmlns:pc2="http://schemas.microsoft.com/office/powerpoint/2019/9/main/command">
                <pc:docMk/>
                <pc:sldMk cId="2832015745" sldId="392"/>
                <pc2:cmMk id="{83CD01CE-5E5B-469C-A6CF-EC392243FEC6}"/>
              </pc2:cmMkLst>
            </pc226:cmChg>
          </p:ext>
        </pc:extLst>
      </pc:sldChg>
      <pc:sldChg chg="modSp mod">
        <pc:chgData name="Maguire, Tim" userId="0a50f5eb-c84f-4892-9e7e-880f7b00f11b" providerId="ADAL" clId="{942CC342-FD41-4AA4-B38E-117C7C1BDCA0}" dt="2024-11-12T16:15:03.838" v="488" actId="6549"/>
        <pc:sldMkLst>
          <pc:docMk/>
          <pc:sldMk cId="1399319325" sldId="393"/>
        </pc:sldMkLst>
        <pc:spChg chg="mod">
          <ac:chgData name="Maguire, Tim" userId="0a50f5eb-c84f-4892-9e7e-880f7b00f11b" providerId="ADAL" clId="{942CC342-FD41-4AA4-B38E-117C7C1BDCA0}" dt="2024-11-12T16:15:03.838" v="488" actId="6549"/>
          <ac:spMkLst>
            <pc:docMk/>
            <pc:sldMk cId="1399319325" sldId="393"/>
            <ac:spMk id="3" creationId="{557DC097-EEFC-ED47-45E0-3BCB04809765}"/>
          </ac:spMkLst>
        </pc:spChg>
      </pc:sldChg>
      <pc:sldChg chg="modSp add mod">
        <pc:chgData name="Maguire, Tim" userId="0a50f5eb-c84f-4892-9e7e-880f7b00f11b" providerId="ADAL" clId="{942CC342-FD41-4AA4-B38E-117C7C1BDCA0}" dt="2024-11-12T18:35:23.002" v="925" actId="962"/>
        <pc:sldMkLst>
          <pc:docMk/>
          <pc:sldMk cId="2496178789" sldId="409"/>
        </pc:sldMkLst>
        <pc:spChg chg="mod">
          <ac:chgData name="Maguire, Tim" userId="0a50f5eb-c84f-4892-9e7e-880f7b00f11b" providerId="ADAL" clId="{942CC342-FD41-4AA4-B38E-117C7C1BDCA0}" dt="2024-11-12T18:35:04.901" v="921" actId="962"/>
          <ac:spMkLst>
            <pc:docMk/>
            <pc:sldMk cId="2496178789" sldId="409"/>
            <ac:spMk id="9" creationId="{2A3D03F7-6764-2456-8E44-18A9767E5130}"/>
          </ac:spMkLst>
        </pc:spChg>
        <pc:graphicFrameChg chg="mod">
          <ac:chgData name="Maguire, Tim" userId="0a50f5eb-c84f-4892-9e7e-880f7b00f11b" providerId="ADAL" clId="{942CC342-FD41-4AA4-B38E-117C7C1BDCA0}" dt="2024-11-12T18:35:23.002" v="925" actId="962"/>
          <ac:graphicFrameMkLst>
            <pc:docMk/>
            <pc:sldMk cId="2496178789" sldId="409"/>
            <ac:graphicFrameMk id="6" creationId="{0141DD8C-9868-BB7A-2762-B4D3C5809A92}"/>
          </ac:graphicFrameMkLst>
        </pc:graphicFrameChg>
      </pc:sldChg>
      <pc:sldChg chg="add">
        <pc:chgData name="Maguire, Tim" userId="0a50f5eb-c84f-4892-9e7e-880f7b00f11b" providerId="ADAL" clId="{942CC342-FD41-4AA4-B38E-117C7C1BDCA0}" dt="2024-11-12T15:14:07.463" v="126"/>
        <pc:sldMkLst>
          <pc:docMk/>
          <pc:sldMk cId="3469193883" sldId="421"/>
        </pc:sldMkLst>
      </pc:sldChg>
      <pc:sldChg chg="add">
        <pc:chgData name="Maguire, Tim" userId="0a50f5eb-c84f-4892-9e7e-880f7b00f11b" providerId="ADAL" clId="{942CC342-FD41-4AA4-B38E-117C7C1BDCA0}" dt="2024-11-12T15:14:07.463" v="126"/>
        <pc:sldMkLst>
          <pc:docMk/>
          <pc:sldMk cId="2158951772" sldId="1591"/>
        </pc:sldMkLst>
      </pc:sldChg>
      <pc:sldChg chg="addSp modSp mod">
        <pc:chgData name="Maguire, Tim" userId="0a50f5eb-c84f-4892-9e7e-880f7b00f11b" providerId="ADAL" clId="{942CC342-FD41-4AA4-B38E-117C7C1BDCA0}" dt="2024-11-12T18:13:00.116" v="873" actId="14100"/>
        <pc:sldMkLst>
          <pc:docMk/>
          <pc:sldMk cId="2895079067" sldId="1596"/>
        </pc:sldMkLst>
        <pc:picChg chg="add mod">
          <ac:chgData name="Maguire, Tim" userId="0a50f5eb-c84f-4892-9e7e-880f7b00f11b" providerId="ADAL" clId="{942CC342-FD41-4AA4-B38E-117C7C1BDCA0}" dt="2024-11-12T18:13:00.116" v="873" actId="14100"/>
          <ac:picMkLst>
            <pc:docMk/>
            <pc:sldMk cId="2895079067" sldId="1596"/>
            <ac:picMk id="4" creationId="{88D35DF3-0CA4-4167-2FA6-A563616FFD3A}"/>
          </ac:picMkLst>
        </pc:picChg>
      </pc:sldChg>
      <pc:sldChg chg="modSp add">
        <pc:chgData name="Maguire, Tim" userId="0a50f5eb-c84f-4892-9e7e-880f7b00f11b" providerId="ADAL" clId="{942CC342-FD41-4AA4-B38E-117C7C1BDCA0}" dt="2024-11-12T18:36:28.503" v="943" actId="962"/>
        <pc:sldMkLst>
          <pc:docMk/>
          <pc:sldMk cId="3406997009" sldId="2147375415"/>
        </pc:sldMkLst>
        <pc:graphicFrameChg chg="mod">
          <ac:chgData name="Maguire, Tim" userId="0a50f5eb-c84f-4892-9e7e-880f7b00f11b" providerId="ADAL" clId="{942CC342-FD41-4AA4-B38E-117C7C1BDCA0}" dt="2024-11-12T18:36:28.503" v="943" actId="962"/>
          <ac:graphicFrameMkLst>
            <pc:docMk/>
            <pc:sldMk cId="3406997009" sldId="2147375415"/>
            <ac:graphicFrameMk id="3" creationId="{D38A8C7B-6244-B218-0151-A65448325A95}"/>
          </ac:graphicFrameMkLst>
        </pc:graphicFrameChg>
      </pc:sldChg>
      <pc:sldChg chg="add">
        <pc:chgData name="Maguire, Tim" userId="0a50f5eb-c84f-4892-9e7e-880f7b00f11b" providerId="ADAL" clId="{942CC342-FD41-4AA4-B38E-117C7C1BDCA0}" dt="2024-11-12T15:14:07.463" v="126"/>
        <pc:sldMkLst>
          <pc:docMk/>
          <pc:sldMk cId="414944724" sldId="2147375420"/>
        </pc:sldMkLst>
      </pc:sldChg>
      <pc:sldChg chg="modSp add mod">
        <pc:chgData name="Maguire, Tim" userId="0a50f5eb-c84f-4892-9e7e-880f7b00f11b" providerId="ADAL" clId="{942CC342-FD41-4AA4-B38E-117C7C1BDCA0}" dt="2024-11-12T18:36:03.169" v="933" actId="962"/>
        <pc:sldMkLst>
          <pc:docMk/>
          <pc:sldMk cId="3890434642" sldId="2147375422"/>
        </pc:sldMkLst>
        <pc:spChg chg="mod">
          <ac:chgData name="Maguire, Tim" userId="0a50f5eb-c84f-4892-9e7e-880f7b00f11b" providerId="ADAL" clId="{942CC342-FD41-4AA4-B38E-117C7C1BDCA0}" dt="2024-11-12T18:36:03.169" v="933" actId="962"/>
          <ac:spMkLst>
            <pc:docMk/>
            <pc:sldMk cId="3890434642" sldId="2147375422"/>
            <ac:spMk id="11" creationId="{BA7613D1-F801-3DEC-287E-FB892B9B8A98}"/>
          </ac:spMkLst>
        </pc:spChg>
      </pc:sldChg>
      <pc:sldChg chg="add">
        <pc:chgData name="Maguire, Tim" userId="0a50f5eb-c84f-4892-9e7e-880f7b00f11b" providerId="ADAL" clId="{942CC342-FD41-4AA4-B38E-117C7C1BDCA0}" dt="2024-11-12T15:14:07.463" v="126"/>
        <pc:sldMkLst>
          <pc:docMk/>
          <pc:sldMk cId="3093164371" sldId="2147375425"/>
        </pc:sldMkLst>
      </pc:sldChg>
      <pc:sldChg chg="modSp add mod">
        <pc:chgData name="Maguire, Tim" userId="0a50f5eb-c84f-4892-9e7e-880f7b00f11b" providerId="ADAL" clId="{942CC342-FD41-4AA4-B38E-117C7C1BDCA0}" dt="2024-11-12T18:35:41.301" v="931" actId="962"/>
        <pc:sldMkLst>
          <pc:docMk/>
          <pc:sldMk cId="4101321607" sldId="2147375426"/>
        </pc:sldMkLst>
        <pc:spChg chg="mod">
          <ac:chgData name="Maguire, Tim" userId="0a50f5eb-c84f-4892-9e7e-880f7b00f11b" providerId="ADAL" clId="{942CC342-FD41-4AA4-B38E-117C7C1BDCA0}" dt="2024-11-12T18:33:58.229" v="909" actId="20577"/>
          <ac:spMkLst>
            <pc:docMk/>
            <pc:sldMk cId="4101321607" sldId="2147375426"/>
            <ac:spMk id="13" creationId="{29AA19B0-4D7A-D95E-2A80-D21BDACA5CAF}"/>
          </ac:spMkLst>
        </pc:spChg>
        <pc:graphicFrameChg chg="mod">
          <ac:chgData name="Maguire, Tim" userId="0a50f5eb-c84f-4892-9e7e-880f7b00f11b" providerId="ADAL" clId="{942CC342-FD41-4AA4-B38E-117C7C1BDCA0}" dt="2024-11-12T18:35:41.301" v="931" actId="962"/>
          <ac:graphicFrameMkLst>
            <pc:docMk/>
            <pc:sldMk cId="4101321607" sldId="2147375426"/>
            <ac:graphicFrameMk id="24" creationId="{5A0D6487-C4ED-361A-2E98-2260F5E9F777}"/>
          </ac:graphicFrameMkLst>
        </pc:graphicFrameChg>
      </pc:sldChg>
      <pc:sldChg chg="add">
        <pc:chgData name="Maguire, Tim" userId="0a50f5eb-c84f-4892-9e7e-880f7b00f11b" providerId="ADAL" clId="{942CC342-FD41-4AA4-B38E-117C7C1BDCA0}" dt="2024-11-12T15:14:07.463" v="126"/>
        <pc:sldMkLst>
          <pc:docMk/>
          <pc:sldMk cId="592571635" sldId="2147375431"/>
        </pc:sldMkLst>
      </pc:sldChg>
      <pc:sldChg chg="add">
        <pc:chgData name="Maguire, Tim" userId="0a50f5eb-c84f-4892-9e7e-880f7b00f11b" providerId="ADAL" clId="{942CC342-FD41-4AA4-B38E-117C7C1BDCA0}" dt="2024-11-12T15:14:07.463" v="126"/>
        <pc:sldMkLst>
          <pc:docMk/>
          <pc:sldMk cId="758808633" sldId="2147375432"/>
        </pc:sldMkLst>
      </pc:sldChg>
      <pc:sldChg chg="add">
        <pc:chgData name="Maguire, Tim" userId="0a50f5eb-c84f-4892-9e7e-880f7b00f11b" providerId="ADAL" clId="{942CC342-FD41-4AA4-B38E-117C7C1BDCA0}" dt="2024-11-12T15:14:07.463" v="126"/>
        <pc:sldMkLst>
          <pc:docMk/>
          <pc:sldMk cId="3482844498" sldId="2147375436"/>
        </pc:sldMkLst>
      </pc:sldChg>
      <pc:sldChg chg="modSp add mod">
        <pc:chgData name="Maguire, Tim" userId="0a50f5eb-c84f-4892-9e7e-880f7b00f11b" providerId="ADAL" clId="{942CC342-FD41-4AA4-B38E-117C7C1BDCA0}" dt="2024-11-12T16:03:41.833" v="343" actId="403"/>
        <pc:sldMkLst>
          <pc:docMk/>
          <pc:sldMk cId="1287019836" sldId="2147375437"/>
        </pc:sldMkLst>
        <pc:spChg chg="mod">
          <ac:chgData name="Maguire, Tim" userId="0a50f5eb-c84f-4892-9e7e-880f7b00f11b" providerId="ADAL" clId="{942CC342-FD41-4AA4-B38E-117C7C1BDCA0}" dt="2024-11-12T16:02:43.813" v="334" actId="13926"/>
          <ac:spMkLst>
            <pc:docMk/>
            <pc:sldMk cId="1287019836" sldId="2147375437"/>
            <ac:spMk id="8" creationId="{A62CD457-E2DA-68F9-02F0-D85A239B732C}"/>
          </ac:spMkLst>
        </pc:spChg>
        <pc:spChg chg="mod">
          <ac:chgData name="Maguire, Tim" userId="0a50f5eb-c84f-4892-9e7e-880f7b00f11b" providerId="ADAL" clId="{942CC342-FD41-4AA4-B38E-117C7C1BDCA0}" dt="2024-11-12T15:56:51.270" v="220" actId="6549"/>
          <ac:spMkLst>
            <pc:docMk/>
            <pc:sldMk cId="1287019836" sldId="2147375437"/>
            <ac:spMk id="9" creationId="{88473CDD-13F8-8118-0452-F274E29EA5D9}"/>
          </ac:spMkLst>
        </pc:spChg>
        <pc:spChg chg="mod">
          <ac:chgData name="Maguire, Tim" userId="0a50f5eb-c84f-4892-9e7e-880f7b00f11b" providerId="ADAL" clId="{942CC342-FD41-4AA4-B38E-117C7C1BDCA0}" dt="2024-11-12T16:03:41.833" v="343" actId="403"/>
          <ac:spMkLst>
            <pc:docMk/>
            <pc:sldMk cId="1287019836" sldId="2147375437"/>
            <ac:spMk id="10" creationId="{F40643EF-7EF3-DB44-3916-7877A3EC01E0}"/>
          </ac:spMkLst>
        </pc:spChg>
      </pc:sldChg>
      <pc:sldChg chg="modSp add mod">
        <pc:chgData name="Maguire, Tim" userId="0a50f5eb-c84f-4892-9e7e-880f7b00f11b" providerId="ADAL" clId="{942CC342-FD41-4AA4-B38E-117C7C1BDCA0}" dt="2024-11-12T16:06:42.445" v="404" actId="13926"/>
        <pc:sldMkLst>
          <pc:docMk/>
          <pc:sldMk cId="2361430350" sldId="2147375438"/>
        </pc:sldMkLst>
        <pc:spChg chg="mod">
          <ac:chgData name="Maguire, Tim" userId="0a50f5eb-c84f-4892-9e7e-880f7b00f11b" providerId="ADAL" clId="{942CC342-FD41-4AA4-B38E-117C7C1BDCA0}" dt="2024-11-12T16:06:34.506" v="401" actId="403"/>
          <ac:spMkLst>
            <pc:docMk/>
            <pc:sldMk cId="2361430350" sldId="2147375438"/>
            <ac:spMk id="8" creationId="{A62CD457-E2DA-68F9-02F0-D85A239B732C}"/>
          </ac:spMkLst>
        </pc:spChg>
        <pc:spChg chg="mod">
          <ac:chgData name="Maguire, Tim" userId="0a50f5eb-c84f-4892-9e7e-880f7b00f11b" providerId="ADAL" clId="{942CC342-FD41-4AA4-B38E-117C7C1BDCA0}" dt="2024-11-12T16:01:28.547" v="320" actId="6549"/>
          <ac:spMkLst>
            <pc:docMk/>
            <pc:sldMk cId="2361430350" sldId="2147375438"/>
            <ac:spMk id="9" creationId="{88473CDD-13F8-8118-0452-F274E29EA5D9}"/>
          </ac:spMkLst>
        </pc:spChg>
        <pc:spChg chg="mod">
          <ac:chgData name="Maguire, Tim" userId="0a50f5eb-c84f-4892-9e7e-880f7b00f11b" providerId="ADAL" clId="{942CC342-FD41-4AA4-B38E-117C7C1BDCA0}" dt="2024-11-12T16:06:42.445" v="404" actId="13926"/>
          <ac:spMkLst>
            <pc:docMk/>
            <pc:sldMk cId="2361430350" sldId="2147375438"/>
            <ac:spMk id="10" creationId="{F40643EF-7EF3-DB44-3916-7877A3EC01E0}"/>
          </ac:spMkLst>
        </pc:spChg>
      </pc:sldChg>
      <pc:sldChg chg="modSp add mod">
        <pc:chgData name="Maguire, Tim" userId="0a50f5eb-c84f-4892-9e7e-880f7b00f11b" providerId="ADAL" clId="{942CC342-FD41-4AA4-B38E-117C7C1BDCA0}" dt="2024-11-12T16:06:08.804" v="391" actId="13926"/>
        <pc:sldMkLst>
          <pc:docMk/>
          <pc:sldMk cId="2590774933" sldId="2147375439"/>
        </pc:sldMkLst>
        <pc:spChg chg="mod">
          <ac:chgData name="Maguire, Tim" userId="0a50f5eb-c84f-4892-9e7e-880f7b00f11b" providerId="ADAL" clId="{942CC342-FD41-4AA4-B38E-117C7C1BDCA0}" dt="2024-11-12T16:06:08.804" v="391" actId="13926"/>
          <ac:spMkLst>
            <pc:docMk/>
            <pc:sldMk cId="2590774933" sldId="2147375439"/>
            <ac:spMk id="8" creationId="{A62CD457-E2DA-68F9-02F0-D85A239B732C}"/>
          </ac:spMkLst>
        </pc:spChg>
        <pc:spChg chg="mod">
          <ac:chgData name="Maguire, Tim" userId="0a50f5eb-c84f-4892-9e7e-880f7b00f11b" providerId="ADAL" clId="{942CC342-FD41-4AA4-B38E-117C7C1BDCA0}" dt="2024-11-12T16:01:03.888" v="313" actId="6549"/>
          <ac:spMkLst>
            <pc:docMk/>
            <pc:sldMk cId="2590774933" sldId="2147375439"/>
            <ac:spMk id="9" creationId="{88473CDD-13F8-8118-0452-F274E29EA5D9}"/>
          </ac:spMkLst>
        </pc:spChg>
        <pc:spChg chg="mod">
          <ac:chgData name="Maguire, Tim" userId="0a50f5eb-c84f-4892-9e7e-880f7b00f11b" providerId="ADAL" clId="{942CC342-FD41-4AA4-B38E-117C7C1BDCA0}" dt="2024-11-12T16:06:00.336" v="384" actId="13926"/>
          <ac:spMkLst>
            <pc:docMk/>
            <pc:sldMk cId="2590774933" sldId="2147375439"/>
            <ac:spMk id="10" creationId="{F40643EF-7EF3-DB44-3916-7877A3EC01E0}"/>
          </ac:spMkLst>
        </pc:spChg>
      </pc:sldChg>
      <pc:sldChg chg="modSp add mod">
        <pc:chgData name="Maguire, Tim" userId="0a50f5eb-c84f-4892-9e7e-880f7b00f11b" providerId="ADAL" clId="{942CC342-FD41-4AA4-B38E-117C7C1BDCA0}" dt="2024-11-12T16:05:12.207" v="382" actId="13926"/>
        <pc:sldMkLst>
          <pc:docMk/>
          <pc:sldMk cId="317665048" sldId="2147375440"/>
        </pc:sldMkLst>
        <pc:spChg chg="mod">
          <ac:chgData name="Maguire, Tim" userId="0a50f5eb-c84f-4892-9e7e-880f7b00f11b" providerId="ADAL" clId="{942CC342-FD41-4AA4-B38E-117C7C1BDCA0}" dt="2024-11-12T16:05:05.479" v="378" actId="13926"/>
          <ac:spMkLst>
            <pc:docMk/>
            <pc:sldMk cId="317665048" sldId="2147375440"/>
            <ac:spMk id="8" creationId="{A62CD457-E2DA-68F9-02F0-D85A239B732C}"/>
          </ac:spMkLst>
        </pc:spChg>
        <pc:spChg chg="mod">
          <ac:chgData name="Maguire, Tim" userId="0a50f5eb-c84f-4892-9e7e-880f7b00f11b" providerId="ADAL" clId="{942CC342-FD41-4AA4-B38E-117C7C1BDCA0}" dt="2024-11-12T16:00:41.968" v="307" actId="6549"/>
          <ac:spMkLst>
            <pc:docMk/>
            <pc:sldMk cId="317665048" sldId="2147375440"/>
            <ac:spMk id="9" creationId="{88473CDD-13F8-8118-0452-F274E29EA5D9}"/>
          </ac:spMkLst>
        </pc:spChg>
        <pc:spChg chg="mod">
          <ac:chgData name="Maguire, Tim" userId="0a50f5eb-c84f-4892-9e7e-880f7b00f11b" providerId="ADAL" clId="{942CC342-FD41-4AA4-B38E-117C7C1BDCA0}" dt="2024-11-12T16:05:12.207" v="382" actId="13926"/>
          <ac:spMkLst>
            <pc:docMk/>
            <pc:sldMk cId="317665048" sldId="2147375440"/>
            <ac:spMk id="10" creationId="{F40643EF-7EF3-DB44-3916-7877A3EC01E0}"/>
          </ac:spMkLst>
        </pc:spChg>
      </pc:sldChg>
      <pc:sldChg chg="modSp add mod">
        <pc:chgData name="Maguire, Tim" userId="0a50f5eb-c84f-4892-9e7e-880f7b00f11b" providerId="ADAL" clId="{942CC342-FD41-4AA4-B38E-117C7C1BDCA0}" dt="2024-11-12T16:04:54.182" v="372" actId="13926"/>
        <pc:sldMkLst>
          <pc:docMk/>
          <pc:sldMk cId="385980400" sldId="2147375441"/>
        </pc:sldMkLst>
        <pc:spChg chg="mod">
          <ac:chgData name="Maguire, Tim" userId="0a50f5eb-c84f-4892-9e7e-880f7b00f11b" providerId="ADAL" clId="{942CC342-FD41-4AA4-B38E-117C7C1BDCA0}" dt="2024-11-12T16:04:48.421" v="370" actId="13926"/>
          <ac:spMkLst>
            <pc:docMk/>
            <pc:sldMk cId="385980400" sldId="2147375441"/>
            <ac:spMk id="8" creationId="{A62CD457-E2DA-68F9-02F0-D85A239B732C}"/>
          </ac:spMkLst>
        </pc:spChg>
        <pc:spChg chg="mod">
          <ac:chgData name="Maguire, Tim" userId="0a50f5eb-c84f-4892-9e7e-880f7b00f11b" providerId="ADAL" clId="{942CC342-FD41-4AA4-B38E-117C7C1BDCA0}" dt="2024-11-12T16:00:22.001" v="300" actId="6549"/>
          <ac:spMkLst>
            <pc:docMk/>
            <pc:sldMk cId="385980400" sldId="2147375441"/>
            <ac:spMk id="9" creationId="{88473CDD-13F8-8118-0452-F274E29EA5D9}"/>
          </ac:spMkLst>
        </pc:spChg>
        <pc:spChg chg="mod">
          <ac:chgData name="Maguire, Tim" userId="0a50f5eb-c84f-4892-9e7e-880f7b00f11b" providerId="ADAL" clId="{942CC342-FD41-4AA4-B38E-117C7C1BDCA0}" dt="2024-11-12T16:04:54.182" v="372" actId="13926"/>
          <ac:spMkLst>
            <pc:docMk/>
            <pc:sldMk cId="385980400" sldId="2147375441"/>
            <ac:spMk id="10" creationId="{F40643EF-7EF3-DB44-3916-7877A3EC01E0}"/>
          </ac:spMkLst>
        </pc:spChg>
      </pc:sldChg>
      <pc:sldChg chg="modSp add mod">
        <pc:chgData name="Maguire, Tim" userId="0a50f5eb-c84f-4892-9e7e-880f7b00f11b" providerId="ADAL" clId="{942CC342-FD41-4AA4-B38E-117C7C1BDCA0}" dt="2024-11-12T16:04:34.626" v="363" actId="13926"/>
        <pc:sldMkLst>
          <pc:docMk/>
          <pc:sldMk cId="2165284047" sldId="2147375442"/>
        </pc:sldMkLst>
        <pc:spChg chg="mod">
          <ac:chgData name="Maguire, Tim" userId="0a50f5eb-c84f-4892-9e7e-880f7b00f11b" providerId="ADAL" clId="{942CC342-FD41-4AA4-B38E-117C7C1BDCA0}" dt="2024-11-12T16:04:28.878" v="360" actId="13926"/>
          <ac:spMkLst>
            <pc:docMk/>
            <pc:sldMk cId="2165284047" sldId="2147375442"/>
            <ac:spMk id="8" creationId="{A62CD457-E2DA-68F9-02F0-D85A239B732C}"/>
          </ac:spMkLst>
        </pc:spChg>
        <pc:spChg chg="mod">
          <ac:chgData name="Maguire, Tim" userId="0a50f5eb-c84f-4892-9e7e-880f7b00f11b" providerId="ADAL" clId="{942CC342-FD41-4AA4-B38E-117C7C1BDCA0}" dt="2024-11-12T15:59:59.395" v="294" actId="6549"/>
          <ac:spMkLst>
            <pc:docMk/>
            <pc:sldMk cId="2165284047" sldId="2147375442"/>
            <ac:spMk id="9" creationId="{88473CDD-13F8-8118-0452-F274E29EA5D9}"/>
          </ac:spMkLst>
        </pc:spChg>
        <pc:spChg chg="mod">
          <ac:chgData name="Maguire, Tim" userId="0a50f5eb-c84f-4892-9e7e-880f7b00f11b" providerId="ADAL" clId="{942CC342-FD41-4AA4-B38E-117C7C1BDCA0}" dt="2024-11-12T16:04:34.626" v="363" actId="13926"/>
          <ac:spMkLst>
            <pc:docMk/>
            <pc:sldMk cId="2165284047" sldId="2147375442"/>
            <ac:spMk id="10" creationId="{F40643EF-7EF3-DB44-3916-7877A3EC01E0}"/>
          </ac:spMkLst>
        </pc:spChg>
      </pc:sldChg>
      <pc:sldChg chg="modSp add mod">
        <pc:chgData name="Maguire, Tim" userId="0a50f5eb-c84f-4892-9e7e-880f7b00f11b" providerId="ADAL" clId="{942CC342-FD41-4AA4-B38E-117C7C1BDCA0}" dt="2024-11-12T16:04:17.850" v="353" actId="13926"/>
        <pc:sldMkLst>
          <pc:docMk/>
          <pc:sldMk cId="3120605548" sldId="2147375443"/>
        </pc:sldMkLst>
        <pc:spChg chg="mod">
          <ac:chgData name="Maguire, Tim" userId="0a50f5eb-c84f-4892-9e7e-880f7b00f11b" providerId="ADAL" clId="{942CC342-FD41-4AA4-B38E-117C7C1BDCA0}" dt="2024-11-12T16:04:17.850" v="353" actId="13926"/>
          <ac:spMkLst>
            <pc:docMk/>
            <pc:sldMk cId="3120605548" sldId="2147375443"/>
            <ac:spMk id="8" creationId="{A62CD457-E2DA-68F9-02F0-D85A239B732C}"/>
          </ac:spMkLst>
        </pc:spChg>
        <pc:spChg chg="mod">
          <ac:chgData name="Maguire, Tim" userId="0a50f5eb-c84f-4892-9e7e-880f7b00f11b" providerId="ADAL" clId="{942CC342-FD41-4AA4-B38E-117C7C1BDCA0}" dt="2024-11-12T15:59:10.942" v="286" actId="6549"/>
          <ac:spMkLst>
            <pc:docMk/>
            <pc:sldMk cId="3120605548" sldId="2147375443"/>
            <ac:spMk id="9" creationId="{88473CDD-13F8-8118-0452-F274E29EA5D9}"/>
          </ac:spMkLst>
        </pc:spChg>
        <pc:spChg chg="mod">
          <ac:chgData name="Maguire, Tim" userId="0a50f5eb-c84f-4892-9e7e-880f7b00f11b" providerId="ADAL" clId="{942CC342-FD41-4AA4-B38E-117C7C1BDCA0}" dt="2024-11-12T16:04:14.186" v="352" actId="13926"/>
          <ac:spMkLst>
            <pc:docMk/>
            <pc:sldMk cId="3120605548" sldId="2147375443"/>
            <ac:spMk id="10" creationId="{F40643EF-7EF3-DB44-3916-7877A3EC01E0}"/>
          </ac:spMkLst>
        </pc:spChg>
      </pc:sldChg>
      <pc:sldChg chg="modSp add mod">
        <pc:chgData name="Maguire, Tim" userId="0a50f5eb-c84f-4892-9e7e-880f7b00f11b" providerId="ADAL" clId="{942CC342-FD41-4AA4-B38E-117C7C1BDCA0}" dt="2024-11-12T16:03:07.380" v="338" actId="207"/>
        <pc:sldMkLst>
          <pc:docMk/>
          <pc:sldMk cId="2840264474" sldId="2147375444"/>
        </pc:sldMkLst>
        <pc:spChg chg="mod">
          <ac:chgData name="Maguire, Tim" userId="0a50f5eb-c84f-4892-9e7e-880f7b00f11b" providerId="ADAL" clId="{942CC342-FD41-4AA4-B38E-117C7C1BDCA0}" dt="2024-11-12T16:02:57.277" v="337" actId="13926"/>
          <ac:spMkLst>
            <pc:docMk/>
            <pc:sldMk cId="2840264474" sldId="2147375444"/>
            <ac:spMk id="8" creationId="{A62CD457-E2DA-68F9-02F0-D85A239B732C}"/>
          </ac:spMkLst>
        </pc:spChg>
        <pc:spChg chg="mod">
          <ac:chgData name="Maguire, Tim" userId="0a50f5eb-c84f-4892-9e7e-880f7b00f11b" providerId="ADAL" clId="{942CC342-FD41-4AA4-B38E-117C7C1BDCA0}" dt="2024-11-12T15:58:53.218" v="278" actId="6549"/>
          <ac:spMkLst>
            <pc:docMk/>
            <pc:sldMk cId="2840264474" sldId="2147375444"/>
            <ac:spMk id="9" creationId="{88473CDD-13F8-8118-0452-F274E29EA5D9}"/>
          </ac:spMkLst>
        </pc:spChg>
        <pc:spChg chg="mod">
          <ac:chgData name="Maguire, Tim" userId="0a50f5eb-c84f-4892-9e7e-880f7b00f11b" providerId="ADAL" clId="{942CC342-FD41-4AA4-B38E-117C7C1BDCA0}" dt="2024-11-12T16:03:07.380" v="338" actId="207"/>
          <ac:spMkLst>
            <pc:docMk/>
            <pc:sldMk cId="2840264474" sldId="2147375444"/>
            <ac:spMk id="10" creationId="{F40643EF-7EF3-DB44-3916-7877A3EC01E0}"/>
          </ac:spMkLst>
        </pc:spChg>
      </pc:sldChg>
      <pc:sldChg chg="modSp add mod">
        <pc:chgData name="Maguire, Tim" userId="0a50f5eb-c84f-4892-9e7e-880f7b00f11b" providerId="ADAL" clId="{942CC342-FD41-4AA4-B38E-117C7C1BDCA0}" dt="2024-11-12T16:07:09.995" v="418" actId="13926"/>
        <pc:sldMkLst>
          <pc:docMk/>
          <pc:sldMk cId="1612309451" sldId="2147375445"/>
        </pc:sldMkLst>
        <pc:spChg chg="mod">
          <ac:chgData name="Maguire, Tim" userId="0a50f5eb-c84f-4892-9e7e-880f7b00f11b" providerId="ADAL" clId="{942CC342-FD41-4AA4-B38E-117C7C1BDCA0}" dt="2024-11-12T16:07:05.324" v="416" actId="13926"/>
          <ac:spMkLst>
            <pc:docMk/>
            <pc:sldMk cId="1612309451" sldId="2147375445"/>
            <ac:spMk id="8" creationId="{A62CD457-E2DA-68F9-02F0-D85A239B732C}"/>
          </ac:spMkLst>
        </pc:spChg>
        <pc:spChg chg="mod">
          <ac:chgData name="Maguire, Tim" userId="0a50f5eb-c84f-4892-9e7e-880f7b00f11b" providerId="ADAL" clId="{942CC342-FD41-4AA4-B38E-117C7C1BDCA0}" dt="2024-11-12T16:01:57.314" v="326" actId="6549"/>
          <ac:spMkLst>
            <pc:docMk/>
            <pc:sldMk cId="1612309451" sldId="2147375445"/>
            <ac:spMk id="9" creationId="{88473CDD-13F8-8118-0452-F274E29EA5D9}"/>
          </ac:spMkLst>
        </pc:spChg>
        <pc:spChg chg="mod">
          <ac:chgData name="Maguire, Tim" userId="0a50f5eb-c84f-4892-9e7e-880f7b00f11b" providerId="ADAL" clId="{942CC342-FD41-4AA4-B38E-117C7C1BDCA0}" dt="2024-11-12T16:07:09.995" v="418" actId="13926"/>
          <ac:spMkLst>
            <pc:docMk/>
            <pc:sldMk cId="1612309451" sldId="2147375445"/>
            <ac:spMk id="10" creationId="{F40643EF-7EF3-DB44-3916-7877A3EC01E0}"/>
          </ac:spMkLst>
        </pc:spChg>
      </pc:sldChg>
    </pc:docChg>
  </pc:docChgLst>
  <pc:docChgLst>
    <pc:chgData name="Maguire, Tim" userId="0a50f5eb-c84f-4892-9e7e-880f7b00f11b" providerId="ADAL" clId="{F296AF8D-80C4-427A-AE62-2AD190E3B5C4}"/>
    <pc:docChg chg="modSld">
      <pc:chgData name="Maguire, Tim" userId="0a50f5eb-c84f-4892-9e7e-880f7b00f11b" providerId="ADAL" clId="{F296AF8D-80C4-427A-AE62-2AD190E3B5C4}" dt="2024-11-18T16:18:58.373" v="59" actId="14861"/>
      <pc:docMkLst>
        <pc:docMk/>
      </pc:docMkLst>
      <pc:sldChg chg="modSp mod">
        <pc:chgData name="Maguire, Tim" userId="0a50f5eb-c84f-4892-9e7e-880f7b00f11b" providerId="ADAL" clId="{F296AF8D-80C4-427A-AE62-2AD190E3B5C4}" dt="2024-11-14T16:03:21.375" v="40" actId="33553"/>
        <pc:sldMkLst>
          <pc:docMk/>
          <pc:sldMk cId="925506241" sldId="322"/>
        </pc:sldMkLst>
        <pc:spChg chg="mod">
          <ac:chgData name="Maguire, Tim" userId="0a50f5eb-c84f-4892-9e7e-880f7b00f11b" providerId="ADAL" clId="{F296AF8D-80C4-427A-AE62-2AD190E3B5C4}" dt="2024-11-14T16:03:21.375" v="40" actId="33553"/>
          <ac:spMkLst>
            <pc:docMk/>
            <pc:sldMk cId="925506241" sldId="322"/>
            <ac:spMk id="4" creationId="{19A3B049-3C13-A977-073D-E6E5B1D249D2}"/>
          </ac:spMkLst>
        </pc:spChg>
        <pc:grpChg chg="mod">
          <ac:chgData name="Maguire, Tim" userId="0a50f5eb-c84f-4892-9e7e-880f7b00f11b" providerId="ADAL" clId="{F296AF8D-80C4-427A-AE62-2AD190E3B5C4}" dt="2024-11-14T16:02:47.017" v="33" actId="962"/>
          <ac:grpSpMkLst>
            <pc:docMk/>
            <pc:sldMk cId="925506241" sldId="322"/>
            <ac:grpSpMk id="7" creationId="{942C4465-C849-FC61-731B-E14C73CAB75A}"/>
          </ac:grpSpMkLst>
        </pc:grpChg>
      </pc:sldChg>
      <pc:sldChg chg="modSp">
        <pc:chgData name="Maguire, Tim" userId="0a50f5eb-c84f-4892-9e7e-880f7b00f11b" providerId="ADAL" clId="{F296AF8D-80C4-427A-AE62-2AD190E3B5C4}" dt="2024-11-14T16:04:31.232" v="47" actId="962"/>
        <pc:sldMkLst>
          <pc:docMk/>
          <pc:sldMk cId="482592697" sldId="359"/>
        </pc:sldMkLst>
        <pc:picChg chg="mod">
          <ac:chgData name="Maguire, Tim" userId="0a50f5eb-c84f-4892-9e7e-880f7b00f11b" providerId="ADAL" clId="{F296AF8D-80C4-427A-AE62-2AD190E3B5C4}" dt="2024-11-14T16:04:28.498" v="46" actId="962"/>
          <ac:picMkLst>
            <pc:docMk/>
            <pc:sldMk cId="482592697" sldId="359"/>
            <ac:picMk id="8" creationId="{62BAC47B-321B-FB6B-35E8-5713DE0FE6B0}"/>
          </ac:picMkLst>
        </pc:picChg>
        <pc:picChg chg="mod">
          <ac:chgData name="Maguire, Tim" userId="0a50f5eb-c84f-4892-9e7e-880f7b00f11b" providerId="ADAL" clId="{F296AF8D-80C4-427A-AE62-2AD190E3B5C4}" dt="2024-11-14T16:04:25.299" v="45" actId="962"/>
          <ac:picMkLst>
            <pc:docMk/>
            <pc:sldMk cId="482592697" sldId="359"/>
            <ac:picMk id="10" creationId="{3F553A37-1B97-06FF-4F8E-47544D3467B4}"/>
          </ac:picMkLst>
        </pc:picChg>
        <pc:picChg chg="mod">
          <ac:chgData name="Maguire, Tim" userId="0a50f5eb-c84f-4892-9e7e-880f7b00f11b" providerId="ADAL" clId="{F296AF8D-80C4-427A-AE62-2AD190E3B5C4}" dt="2024-11-14T16:04:09.680" v="42" actId="962"/>
          <ac:picMkLst>
            <pc:docMk/>
            <pc:sldMk cId="482592697" sldId="359"/>
            <ac:picMk id="21" creationId="{B69E9708-ADF4-7DED-5B33-D2EE69761B7B}"/>
          </ac:picMkLst>
        </pc:picChg>
        <pc:picChg chg="mod">
          <ac:chgData name="Maguire, Tim" userId="0a50f5eb-c84f-4892-9e7e-880f7b00f11b" providerId="ADAL" clId="{F296AF8D-80C4-427A-AE62-2AD190E3B5C4}" dt="2024-11-14T16:04:31.232" v="47" actId="962"/>
          <ac:picMkLst>
            <pc:docMk/>
            <pc:sldMk cId="482592697" sldId="359"/>
            <ac:picMk id="23" creationId="{8C9583BC-E861-6D78-5263-C6A5540CE527}"/>
          </ac:picMkLst>
        </pc:picChg>
        <pc:picChg chg="mod">
          <ac:chgData name="Maguire, Tim" userId="0a50f5eb-c84f-4892-9e7e-880f7b00f11b" providerId="ADAL" clId="{F296AF8D-80C4-427A-AE62-2AD190E3B5C4}" dt="2024-11-14T16:04:18.201" v="43" actId="962"/>
          <ac:picMkLst>
            <pc:docMk/>
            <pc:sldMk cId="482592697" sldId="359"/>
            <ac:picMk id="25" creationId="{A31C084C-F5BB-1579-87BA-E357D5C0894B}"/>
          </ac:picMkLst>
        </pc:picChg>
        <pc:picChg chg="mod">
          <ac:chgData name="Maguire, Tim" userId="0a50f5eb-c84f-4892-9e7e-880f7b00f11b" providerId="ADAL" clId="{F296AF8D-80C4-427A-AE62-2AD190E3B5C4}" dt="2024-11-14T16:04:22.820" v="44" actId="962"/>
          <ac:picMkLst>
            <pc:docMk/>
            <pc:sldMk cId="482592697" sldId="359"/>
            <ac:picMk id="27" creationId="{BFF137DF-471B-7453-DC2D-AE142A1D8AF7}"/>
          </ac:picMkLst>
        </pc:picChg>
      </pc:sldChg>
      <pc:sldChg chg="modSp mod">
        <pc:chgData name="Maguire, Tim" userId="0a50f5eb-c84f-4892-9e7e-880f7b00f11b" providerId="ADAL" clId="{F296AF8D-80C4-427A-AE62-2AD190E3B5C4}" dt="2024-11-18T16:18:33.124" v="57" actId="14861"/>
        <pc:sldMkLst>
          <pc:docMk/>
          <pc:sldMk cId="2872917886" sldId="360"/>
        </pc:sldMkLst>
        <pc:spChg chg="mod">
          <ac:chgData name="Maguire, Tim" userId="0a50f5eb-c84f-4892-9e7e-880f7b00f11b" providerId="ADAL" clId="{F296AF8D-80C4-427A-AE62-2AD190E3B5C4}" dt="2024-11-14T16:03:25.865" v="41" actId="207"/>
          <ac:spMkLst>
            <pc:docMk/>
            <pc:sldMk cId="2872917886" sldId="360"/>
            <ac:spMk id="15" creationId="{DE890FCF-0460-7429-44A9-ECEC567CE636}"/>
          </ac:spMkLst>
        </pc:spChg>
        <pc:picChg chg="mod">
          <ac:chgData name="Maguire, Tim" userId="0a50f5eb-c84f-4892-9e7e-880f7b00f11b" providerId="ADAL" clId="{F296AF8D-80C4-427A-AE62-2AD190E3B5C4}" dt="2024-11-18T16:18:25.064" v="55" actId="14861"/>
          <ac:picMkLst>
            <pc:docMk/>
            <pc:sldMk cId="2872917886" sldId="360"/>
            <ac:picMk id="5" creationId="{D0756280-356D-9EAA-2517-9FA07BC3E0D9}"/>
          </ac:picMkLst>
        </pc:picChg>
        <pc:picChg chg="mod">
          <ac:chgData name="Maguire, Tim" userId="0a50f5eb-c84f-4892-9e7e-880f7b00f11b" providerId="ADAL" clId="{F296AF8D-80C4-427A-AE62-2AD190E3B5C4}" dt="2024-11-18T16:18:30.465" v="56" actId="14861"/>
          <ac:picMkLst>
            <pc:docMk/>
            <pc:sldMk cId="2872917886" sldId="360"/>
            <ac:picMk id="7" creationId="{3E7A4C9D-4CEE-7EF2-2893-96C7A1F2A36E}"/>
          </ac:picMkLst>
        </pc:picChg>
        <pc:picChg chg="mod">
          <ac:chgData name="Maguire, Tim" userId="0a50f5eb-c84f-4892-9e7e-880f7b00f11b" providerId="ADAL" clId="{F296AF8D-80C4-427A-AE62-2AD190E3B5C4}" dt="2024-11-18T16:18:18.150" v="54" actId="14861"/>
          <ac:picMkLst>
            <pc:docMk/>
            <pc:sldMk cId="2872917886" sldId="360"/>
            <ac:picMk id="11" creationId="{07627762-A008-E6C3-DAEA-CE3BC067FBC5}"/>
          </ac:picMkLst>
        </pc:picChg>
        <pc:picChg chg="mod">
          <ac:chgData name="Maguire, Tim" userId="0a50f5eb-c84f-4892-9e7e-880f7b00f11b" providerId="ADAL" clId="{F296AF8D-80C4-427A-AE62-2AD190E3B5C4}" dt="2024-11-18T16:18:33.124" v="57" actId="14861"/>
          <ac:picMkLst>
            <pc:docMk/>
            <pc:sldMk cId="2872917886" sldId="360"/>
            <ac:picMk id="13" creationId="{E31349D9-FFA8-E066-A83C-01A201494F21}"/>
          </ac:picMkLst>
        </pc:picChg>
      </pc:sldChg>
      <pc:sldChg chg="modSp mod">
        <pc:chgData name="Maguire, Tim" userId="0a50f5eb-c84f-4892-9e7e-880f7b00f11b" providerId="ADAL" clId="{F296AF8D-80C4-427A-AE62-2AD190E3B5C4}" dt="2024-11-18T16:18:37.010" v="58" actId="14861"/>
        <pc:sldMkLst>
          <pc:docMk/>
          <pc:sldMk cId="3239380564" sldId="361"/>
        </pc:sldMkLst>
        <pc:picChg chg="mod">
          <ac:chgData name="Maguire, Tim" userId="0a50f5eb-c84f-4892-9e7e-880f7b00f11b" providerId="ADAL" clId="{F296AF8D-80C4-427A-AE62-2AD190E3B5C4}" dt="2024-11-18T16:18:37.010" v="58" actId="14861"/>
          <ac:picMkLst>
            <pc:docMk/>
            <pc:sldMk cId="3239380564" sldId="361"/>
            <ac:picMk id="9" creationId="{8FC0CFC3-3882-D738-FABC-1ABF6DE0BD16}"/>
          </ac:picMkLst>
        </pc:picChg>
      </pc:sldChg>
      <pc:sldChg chg="modSp mod">
        <pc:chgData name="Maguire, Tim" userId="0a50f5eb-c84f-4892-9e7e-880f7b00f11b" providerId="ADAL" clId="{F296AF8D-80C4-427A-AE62-2AD190E3B5C4}" dt="2024-11-14T16:03:01.434" v="35" actId="962"/>
        <pc:sldMkLst>
          <pc:docMk/>
          <pc:sldMk cId="2499699887" sldId="364"/>
        </pc:sldMkLst>
        <pc:picChg chg="mod">
          <ac:chgData name="Maguire, Tim" userId="0a50f5eb-c84f-4892-9e7e-880f7b00f11b" providerId="ADAL" clId="{F296AF8D-80C4-427A-AE62-2AD190E3B5C4}" dt="2024-11-14T16:03:01.434" v="35" actId="962"/>
          <ac:picMkLst>
            <pc:docMk/>
            <pc:sldMk cId="2499699887" sldId="364"/>
            <ac:picMk id="4" creationId="{0F2F2847-2521-3FB2-E5CD-C71889052DA2}"/>
          </ac:picMkLst>
        </pc:picChg>
      </pc:sldChg>
      <pc:sldChg chg="modSp mod">
        <pc:chgData name="Maguire, Tim" userId="0a50f5eb-c84f-4892-9e7e-880f7b00f11b" providerId="ADAL" clId="{F296AF8D-80C4-427A-AE62-2AD190E3B5C4}" dt="2024-11-14T16:02:58.931" v="34" actId="962"/>
        <pc:sldMkLst>
          <pc:docMk/>
          <pc:sldMk cId="4193221867" sldId="367"/>
        </pc:sldMkLst>
        <pc:picChg chg="mod">
          <ac:chgData name="Maguire, Tim" userId="0a50f5eb-c84f-4892-9e7e-880f7b00f11b" providerId="ADAL" clId="{F296AF8D-80C4-427A-AE62-2AD190E3B5C4}" dt="2024-11-14T16:02:58.931" v="34" actId="962"/>
          <ac:picMkLst>
            <pc:docMk/>
            <pc:sldMk cId="4193221867" sldId="367"/>
            <ac:picMk id="9" creationId="{B7158C9A-7D73-9634-DB0E-21358CD15D0D}"/>
          </ac:picMkLst>
        </pc:picChg>
      </pc:sldChg>
      <pc:sldChg chg="modSp mod">
        <pc:chgData name="Maguire, Tim" userId="0a50f5eb-c84f-4892-9e7e-880f7b00f11b" providerId="ADAL" clId="{F296AF8D-80C4-427A-AE62-2AD190E3B5C4}" dt="2024-11-14T16:03:14.243" v="38" actId="33553"/>
        <pc:sldMkLst>
          <pc:docMk/>
          <pc:sldMk cId="59602600" sldId="381"/>
        </pc:sldMkLst>
        <pc:spChg chg="mod">
          <ac:chgData name="Maguire, Tim" userId="0a50f5eb-c84f-4892-9e7e-880f7b00f11b" providerId="ADAL" clId="{F296AF8D-80C4-427A-AE62-2AD190E3B5C4}" dt="2024-11-14T16:03:14.243" v="38" actId="33553"/>
          <ac:spMkLst>
            <pc:docMk/>
            <pc:sldMk cId="59602600" sldId="381"/>
            <ac:spMk id="3" creationId="{557DC097-EEFC-ED47-45E0-3BCB04809765}"/>
          </ac:spMkLst>
        </pc:spChg>
      </pc:sldChg>
      <pc:sldChg chg="modSp mod">
        <pc:chgData name="Maguire, Tim" userId="0a50f5eb-c84f-4892-9e7e-880f7b00f11b" providerId="ADAL" clId="{F296AF8D-80C4-427A-AE62-2AD190E3B5C4}" dt="2024-11-14T16:03:16.346" v="39" actId="33553"/>
        <pc:sldMkLst>
          <pc:docMk/>
          <pc:sldMk cId="345027054" sldId="382"/>
        </pc:sldMkLst>
        <pc:spChg chg="mod">
          <ac:chgData name="Maguire, Tim" userId="0a50f5eb-c84f-4892-9e7e-880f7b00f11b" providerId="ADAL" clId="{F296AF8D-80C4-427A-AE62-2AD190E3B5C4}" dt="2024-11-14T16:03:16.346" v="39" actId="33553"/>
          <ac:spMkLst>
            <pc:docMk/>
            <pc:sldMk cId="345027054" sldId="382"/>
            <ac:spMk id="3" creationId="{557DC097-EEFC-ED47-45E0-3BCB04809765}"/>
          </ac:spMkLst>
        </pc:spChg>
      </pc:sldChg>
      <pc:sldChg chg="modSp mod">
        <pc:chgData name="Maguire, Tim" userId="0a50f5eb-c84f-4892-9e7e-880f7b00f11b" providerId="ADAL" clId="{F296AF8D-80C4-427A-AE62-2AD190E3B5C4}" dt="2024-11-14T16:03:11.772" v="37" actId="33553"/>
        <pc:sldMkLst>
          <pc:docMk/>
          <pc:sldMk cId="988386414" sldId="387"/>
        </pc:sldMkLst>
        <pc:spChg chg="mod">
          <ac:chgData name="Maguire, Tim" userId="0a50f5eb-c84f-4892-9e7e-880f7b00f11b" providerId="ADAL" clId="{F296AF8D-80C4-427A-AE62-2AD190E3B5C4}" dt="2024-11-14T16:03:11.772" v="37" actId="33553"/>
          <ac:spMkLst>
            <pc:docMk/>
            <pc:sldMk cId="988386414" sldId="387"/>
            <ac:spMk id="3" creationId="{557DC097-EEFC-ED47-45E0-3BCB04809765}"/>
          </ac:spMkLst>
        </pc:spChg>
      </pc:sldChg>
      <pc:sldChg chg="modSp mod">
        <pc:chgData name="Maguire, Tim" userId="0a50f5eb-c84f-4892-9e7e-880f7b00f11b" providerId="ADAL" clId="{F296AF8D-80C4-427A-AE62-2AD190E3B5C4}" dt="2024-11-14T16:03:08.975" v="36" actId="33553"/>
        <pc:sldMkLst>
          <pc:docMk/>
          <pc:sldMk cId="1399319325" sldId="393"/>
        </pc:sldMkLst>
        <pc:spChg chg="mod">
          <ac:chgData name="Maguire, Tim" userId="0a50f5eb-c84f-4892-9e7e-880f7b00f11b" providerId="ADAL" clId="{F296AF8D-80C4-427A-AE62-2AD190E3B5C4}" dt="2024-11-14T16:03:08.975" v="36" actId="33553"/>
          <ac:spMkLst>
            <pc:docMk/>
            <pc:sldMk cId="1399319325" sldId="393"/>
            <ac:spMk id="3" creationId="{557DC097-EEFC-ED47-45E0-3BCB04809765}"/>
          </ac:spMkLst>
        </pc:spChg>
      </pc:sldChg>
      <pc:sldChg chg="modSp mod">
        <pc:chgData name="Maguire, Tim" userId="0a50f5eb-c84f-4892-9e7e-880f7b00f11b" providerId="ADAL" clId="{F296AF8D-80C4-427A-AE62-2AD190E3B5C4}" dt="2024-11-18T16:18:58.373" v="59" actId="14861"/>
        <pc:sldMkLst>
          <pc:docMk/>
          <pc:sldMk cId="2895079067" sldId="1596"/>
        </pc:sldMkLst>
        <pc:picChg chg="mod">
          <ac:chgData name="Maguire, Tim" userId="0a50f5eb-c84f-4892-9e7e-880f7b00f11b" providerId="ADAL" clId="{F296AF8D-80C4-427A-AE62-2AD190E3B5C4}" dt="2024-11-18T16:18:58.373" v="59" actId="14861"/>
          <ac:picMkLst>
            <pc:docMk/>
            <pc:sldMk cId="2895079067" sldId="1596"/>
            <ac:picMk id="4" creationId="{88D35DF3-0CA4-4167-2FA6-A563616FFD3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827794575261397E-2"/>
          <c:y val="0.14409965799729579"/>
          <c:w val="0.93096364740246818"/>
          <c:h val="0.72209973753280854"/>
        </c:manualLayout>
      </c:layout>
      <c:barChart>
        <c:barDir val="col"/>
        <c:grouping val="clustered"/>
        <c:varyColors val="0"/>
        <c:ser>
          <c:idx val="0"/>
          <c:order val="0"/>
          <c:tx>
            <c:strRef>
              <c:f>'CCHS Data'!$A$34</c:f>
              <c:strCache>
                <c:ptCount val="1"/>
                <c:pt idx="0">
                  <c:v>Mâle</c:v>
                </c:pt>
              </c:strCache>
            </c:strRef>
          </c:tx>
          <c:spPr>
            <a:solidFill>
              <a:schemeClr val="accent3"/>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rtl="0">
                  <a:defRPr sz="1064"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'CCHS Data'!$C$45:$D$45</c:f>
              <c:strCache>
                <c:ptCount val="2"/>
                <c:pt idx="0">
                  <c:v>20-64</c:v>
                </c:pt>
                <c:pt idx="1">
                  <c:v>65+ </c:v>
                </c:pt>
              </c:strCache>
            </c:strRef>
          </c:cat>
          <c:val>
            <c:numRef>
              <c:f>('CCHS Data'!$D$35,'CCHS Data'!$F$35)</c:f>
              <c:numCache>
                <c:formatCode>0.0%</c:formatCode>
                <c:ptCount val="2"/>
                <c:pt idx="0">
                  <c:v>7.1030262928475418E-2</c:v>
                </c:pt>
                <c:pt idx="1">
                  <c:v>0.25226657800265662</c:v>
                </c:pt>
              </c:numCache>
            </c:numRef>
          </c:val>
          <c:extLst>
            <c:ext xmlns:c16="http://schemas.microsoft.com/office/drawing/2014/chart" uri="{C3380CC4-5D6E-409C-BE32-E72D297353CC}">
              <c16:uniqueId val="{00000000-BA76-4DBC-B1B8-B3475129F6B9}"/>
            </c:ext>
          </c:extLst>
        </c:ser>
        <c:ser>
          <c:idx val="1"/>
          <c:order val="1"/>
          <c:tx>
            <c:strRef>
              <c:f>'CCHS Data'!$A$36</c:f>
              <c:strCache>
                <c:ptCount val="1"/>
                <c:pt idx="0">
                  <c:v>Femelle</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rtl="0">
                  <a:defRPr sz="1064"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'CCHS Data'!$C$45:$D$45</c:f>
              <c:strCache>
                <c:ptCount val="2"/>
                <c:pt idx="0">
                  <c:v>20-64</c:v>
                </c:pt>
                <c:pt idx="1">
                  <c:v>65+ </c:v>
                </c:pt>
              </c:strCache>
            </c:strRef>
          </c:cat>
          <c:val>
            <c:numRef>
              <c:f>('CCHS Data'!$D$37,'CCHS Data'!$F$37)</c:f>
              <c:numCache>
                <c:formatCode>0.0%</c:formatCode>
                <c:ptCount val="2"/>
                <c:pt idx="0">
                  <c:v>0.10083340505462059</c:v>
                </c:pt>
                <c:pt idx="1">
                  <c:v>0.40965349802885875</c:v>
                </c:pt>
              </c:numCache>
            </c:numRef>
          </c:val>
          <c:extLst>
            <c:ext xmlns:c16="http://schemas.microsoft.com/office/drawing/2014/chart" uri="{C3380CC4-5D6E-409C-BE32-E72D297353CC}">
              <c16:uniqueId val="{00000001-BA76-4DBC-B1B8-B3475129F6B9}"/>
            </c:ext>
          </c:extLst>
        </c:ser>
        <c:dLbls>
          <c:dLblPos val="outEnd"/>
          <c:showLegendKey val="0"/>
          <c:showVal val="1"/>
          <c:showCatName val="0"/>
          <c:showSerName val="0"/>
          <c:showPercent val="0"/>
          <c:showBubbleSize val="0"/>
        </c:dLbls>
        <c:gapWidth val="444"/>
        <c:overlap val="-90"/>
        <c:axId val="1244655936"/>
        <c:axId val="732748656"/>
      </c:barChart>
      <c:catAx>
        <c:axId val="1244655936"/>
        <c:scaling>
          <c:orientation val="minMax"/>
        </c:scaling>
        <c:delete val="0"/>
        <c:axPos val="b"/>
        <c:title>
          <c:tx>
            <c:rich>
              <a:bodyPr rot="0" spcFirstLastPara="1" vertOverflow="ellipsis" vert="horz" wrap="square" anchor="ctr" anchorCtr="1"/>
              <a:lstStyle/>
              <a:p>
                <a:pPr rtl="0">
                  <a:defRPr sz="1197" b="0" i="0" u="none" strike="noStrike" kern="1200" cap="none" baseline="0">
                    <a:solidFill>
                      <a:schemeClr val="tx1"/>
                    </a:solidFill>
                    <a:latin typeface="+mn-lt"/>
                    <a:ea typeface="+mn-ea"/>
                    <a:cs typeface="+mn-cs"/>
                  </a:defRPr>
                </a:pPr>
                <a:r>
                  <a:rPr lang="fr-ca" b="0" i="0" u="none" cap="none" baseline="0"/>
                  <a:t>Âge (en années)</a:t>
                </a:r>
              </a:p>
            </c:rich>
          </c:tx>
          <c:overlay val="0"/>
          <c:spPr>
            <a:noFill/>
            <a:ln>
              <a:noFill/>
            </a:ln>
            <a:effectLst/>
          </c:spPr>
          <c:txPr>
            <a:bodyPr rot="0" spcFirstLastPara="1" vertOverflow="ellipsis" vert="horz" wrap="square" anchor="ctr" anchorCtr="1"/>
            <a:lstStyle/>
            <a:p>
              <a:pPr rtl="0">
                <a:defRPr sz="1197" b="0" i="0" u="none" strike="noStrike" kern="1200" cap="none"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0">
              <a:defRPr sz="1050" b="0" i="0" u="none" strike="noStrike" kern="1200" cap="all" spc="120" normalizeH="0" baseline="0">
                <a:solidFill>
                  <a:schemeClr val="tx1"/>
                </a:solidFill>
                <a:latin typeface="+mn-lt"/>
                <a:ea typeface="+mn-ea"/>
                <a:cs typeface="+mn-cs"/>
              </a:defRPr>
            </a:pPr>
            <a:endParaRPr lang="en-US"/>
          </a:p>
        </c:txPr>
        <c:crossAx val="732748656"/>
        <c:crosses val="autoZero"/>
        <c:auto val="1"/>
        <c:lblAlgn val="ctr"/>
        <c:lblOffset val="100"/>
        <c:noMultiLvlLbl val="0"/>
      </c:catAx>
      <c:valAx>
        <c:axId val="732748656"/>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crossAx val="1244655936"/>
        <c:crosses val="autoZero"/>
        <c:crossBetween val="between"/>
      </c:valAx>
      <c:spPr>
        <a:noFill/>
        <a:ln>
          <a:noFill/>
        </a:ln>
        <a:effectLst/>
      </c:spPr>
    </c:plotArea>
    <c:legend>
      <c:legendPos val="t"/>
      <c:layout>
        <c:manualLayout>
          <c:xMode val="edge"/>
          <c:yMode val="edge"/>
          <c:x val="0.42419226156333112"/>
          <c:y val="0.28892253994778322"/>
          <c:w val="0.17169213119883192"/>
          <c:h val="5.2802999436862175E-2"/>
        </c:manualLayout>
      </c:layout>
      <c:overlay val="0"/>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rtl="0">
        <a:defRPr>
          <a:solidFill>
            <a:schemeClr val="tx1"/>
          </a:solidFill>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862" b="0" i="0" u="none" strike="noStrike" kern="1200" spc="0" baseline="0">
                <a:solidFill>
                  <a:schemeClr val="tx1">
                    <a:lumMod val="65000"/>
                    <a:lumOff val="35000"/>
                  </a:schemeClr>
                </a:solidFill>
                <a:latin typeface="+mn-lt"/>
                <a:ea typeface="+mn-ea"/>
                <a:cs typeface="+mn-cs"/>
              </a:defRPr>
            </a:pPr>
            <a:r>
              <a:rPr lang="fr-ca" sz="1400" b="1" i="0" u="none" baseline="0">
                <a:solidFill>
                  <a:schemeClr val="tx1"/>
                </a:solidFill>
              </a:rPr>
              <a:t>Coûts directs des soins de santé par année, en millions de dollars canadiens</a:t>
            </a:r>
            <a:r>
              <a:rPr lang="fr-ca" sz="1400" b="1" i="0" u="none" strike="noStrike" kern="1200" spc="0" baseline="30000">
                <a:solidFill>
                  <a:srgbClr val="000000">
                    <a:lumMod val="65000"/>
                    <a:lumOff val="35000"/>
                  </a:srgbClr>
                </a:solidFill>
              </a:rPr>
              <a:t>1</a:t>
            </a:r>
            <a:endParaRPr lang="fr-ca" sz="1400" b="1" dirty="0">
              <a:solidFill>
                <a:schemeClr val="tx1"/>
              </a:solidFill>
            </a:endParaRPr>
          </a:p>
        </c:rich>
      </c:tx>
      <c:layout>
        <c:manualLayout>
          <c:xMode val="edge"/>
          <c:yMode val="edge"/>
          <c:x val="0.13634440322293934"/>
          <c:y val="1.7638888888888888E-2"/>
        </c:manualLayout>
      </c:layout>
      <c:overlay val="0"/>
      <c:spPr>
        <a:noFill/>
        <a:ln>
          <a:noFill/>
        </a:ln>
        <a:effectLst/>
      </c:spPr>
      <c:txPr>
        <a:bodyPr rot="0" spcFirstLastPara="1" vertOverflow="ellipsis" vert="horz" wrap="square" anchor="ctr" anchorCtr="1"/>
        <a:lstStyle/>
        <a:p>
          <a:pPr rtl="0">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9286061117498258"/>
          <c:y val="0.14642314814814814"/>
          <c:w val="0.35430917613504181"/>
          <c:h val="0.824949537037037"/>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4F-4177-9259-25D4A04145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24F-4177-9259-25D4A04145EA}"/>
              </c:ext>
            </c:extLst>
          </c:dPt>
          <c:dLbls>
            <c:dLbl>
              <c:idx val="0"/>
              <c:layout>
                <c:manualLayout>
                  <c:x val="-0.13272772318767326"/>
                  <c:y val="-8.661603425477087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4F-4177-9259-25D4A04145EA}"/>
                </c:ext>
              </c:extLst>
            </c:dLbl>
            <c:dLbl>
              <c:idx val="1"/>
              <c:layout>
                <c:manualLayout>
                  <c:x val="0.13114307688820365"/>
                  <c:y val="6.68513898839581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24F-4177-9259-25D4A04145EA}"/>
                </c:ext>
              </c:extLst>
            </c:dLbl>
            <c:spPr>
              <a:noFill/>
              <a:ln>
                <a:noFill/>
              </a:ln>
              <a:effectLst/>
            </c:spPr>
            <c:txPr>
              <a:bodyPr rot="0" spcFirstLastPara="1" vertOverflow="ellipsis" vert="horz" wrap="square" lIns="38100" tIns="19050" rIns="38100" bIns="19050" anchor="ctr" anchorCtr="1">
                <a:spAutoFit/>
              </a:bodyPr>
              <a:lstStyle/>
              <a:p>
                <a:pPr rtl="0">
                  <a:defRPr sz="14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Sheet1!$A$4:$A$5</c:f>
              <c:strCache>
                <c:ptCount val="2"/>
                <c:pt idx="0">
                  <c:v>Arthrose</c:v>
                </c:pt>
                <c:pt idx="1">
                  <c:v>Toutes les autres affections arthritiques et liées à l’arthrite</c:v>
                </c:pt>
              </c:strCache>
            </c:strRef>
          </c:cat>
          <c:val>
            <c:numRef>
              <c:f>Sheet1!$B$4:$B$5</c:f>
              <c:numCache>
                <c:formatCode>General</c:formatCode>
                <c:ptCount val="2"/>
                <c:pt idx="0">
                  <c:v>400</c:v>
                </c:pt>
                <c:pt idx="1">
                  <c:v>239</c:v>
                </c:pt>
              </c:numCache>
            </c:numRef>
          </c:val>
          <c:extLst>
            <c:ext xmlns:c16="http://schemas.microsoft.com/office/drawing/2014/chart" uri="{C3380CC4-5D6E-409C-BE32-E72D297353CC}">
              <c16:uniqueId val="{00000004-C24F-4177-9259-25D4A04145EA}"/>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6684352057723717"/>
          <c:y val="0.33187479004678377"/>
          <c:w val="0.31136276599171481"/>
          <c:h val="0.41072592592592594"/>
        </c:manualLayout>
      </c:layout>
      <c:overlay val="1"/>
      <c:spPr>
        <a:noFill/>
        <a:ln>
          <a:noFill/>
        </a:ln>
        <a:effectLst/>
      </c:spPr>
      <c:txPr>
        <a:bodyPr rot="0" spcFirstLastPara="1" vertOverflow="ellipsis" vert="horz" wrap="square" anchor="ctr" anchorCtr="1"/>
        <a:lstStyle/>
        <a:p>
          <a:pPr rtl="0">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solidFill>
        <a:schemeClr val="accent1"/>
      </a:solidFill>
    </a:ln>
    <a:effectLst/>
  </c:spPr>
  <c:txPr>
    <a:bodyPr/>
    <a:lstStyle/>
    <a:p>
      <a:pPr rtl="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50000"/>
        <a:lumOff val="50000"/>
      </a:schemeClr>
    </cs:fontRef>
    <cs:defRPr sz="1064"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12A345-3D93-463C-9AAB-8A0D4EB4B89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CA"/>
        </a:p>
      </dgm:t>
    </dgm:pt>
    <dgm:pt modelId="{FCC2B126-1875-471D-8035-3613EC5A247B}">
      <dgm:prSet phldrT="[Text]" custT="1"/>
      <dgm:spPr>
        <a:noFill/>
        <a:ln w="25400">
          <a:solidFill>
            <a:srgbClr val="00B2E3"/>
          </a:solidFill>
        </a:ln>
        <a:effectLst/>
      </dgm:spPr>
      <dgm:t>
        <a:bodyPr/>
        <a:lstStyle/>
        <a:p>
          <a:r>
            <a:rPr lang="fr-FR" sz="2200" b="1" i="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75F10C7E-72B7-43B8-B3B2-EEE16F96AC67}" type="parTrans" cxnId="{0CC40E5B-7C5F-4751-A39A-5FE690A6B473}">
      <dgm:prSet/>
      <dgm:spPr/>
      <dgm:t>
        <a:bodyPr/>
        <a:lstStyle/>
        <a:p>
          <a:endParaRPr lang="en-CA"/>
        </a:p>
      </dgm:t>
    </dgm:pt>
    <dgm:pt modelId="{6F9DB33A-68B4-46AF-9794-05CA10859703}" type="sibTrans" cxnId="{0CC40E5B-7C5F-4751-A39A-5FE690A6B473}">
      <dgm:prSet/>
      <dgm:spPr/>
      <dgm:t>
        <a:bodyPr/>
        <a:lstStyle/>
        <a:p>
          <a:endParaRPr lang="en-CA"/>
        </a:p>
      </dgm:t>
    </dgm:pt>
    <dgm:pt modelId="{A3944FDE-7D5F-4DE4-96BF-65F8984D08C0}">
      <dgm:prSet phldrT="[Text]" custT="1"/>
      <dgm:spPr>
        <a:noFill/>
        <a:ln w="25400">
          <a:solidFill>
            <a:srgbClr val="00B2E3"/>
          </a:solidFill>
        </a:ln>
      </dgm:spPr>
      <dgm:t>
        <a:bodyPr/>
        <a:lstStyle/>
        <a:p>
          <a:r>
            <a:rPr lang="fr-FR" sz="2200" b="1" i="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06C06780-326C-477E-A98A-7A44ED686A27}" type="parTrans" cxnId="{0F6B33C1-309C-4BC0-A6B5-29503CF73EA7}">
      <dgm:prSet/>
      <dgm:spPr/>
      <dgm:t>
        <a:bodyPr/>
        <a:lstStyle/>
        <a:p>
          <a:endParaRPr lang="en-CA"/>
        </a:p>
      </dgm:t>
    </dgm:pt>
    <dgm:pt modelId="{008E56B8-799E-45C2-8A2B-47885CC3C49C}" type="sibTrans" cxnId="{0F6B33C1-309C-4BC0-A6B5-29503CF73EA7}">
      <dgm:prSet/>
      <dgm:spPr/>
      <dgm:t>
        <a:bodyPr/>
        <a:lstStyle/>
        <a:p>
          <a:endParaRPr lang="en-CA"/>
        </a:p>
      </dgm:t>
    </dgm:pt>
    <dgm:pt modelId="{6220D4A5-2E71-487F-AC87-DEBF722CCFDC}">
      <dgm:prSet custT="1"/>
      <dgm:spPr>
        <a:noFill/>
        <a:ln w="25400">
          <a:solidFill>
            <a:srgbClr val="00B2E3"/>
          </a:solidFill>
        </a:ln>
      </dgm:spPr>
      <dgm:t>
        <a:bodyPr/>
        <a:lstStyle/>
        <a:p>
          <a:r>
            <a:rPr lang="fr-FR" sz="2200" b="1" i="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A9677189-2D6E-4E23-9A9D-077EDDA89F08}" type="parTrans" cxnId="{D849E9E4-61C4-49EB-B687-434001F29FDA}">
      <dgm:prSet/>
      <dgm:spPr/>
      <dgm:t>
        <a:bodyPr/>
        <a:lstStyle/>
        <a:p>
          <a:endParaRPr lang="en-CA"/>
        </a:p>
      </dgm:t>
    </dgm:pt>
    <dgm:pt modelId="{7E7F9D5B-1E2C-46AF-B9BA-4023CEAE0D25}" type="sibTrans" cxnId="{D849E9E4-61C4-49EB-B687-434001F29FDA}">
      <dgm:prSet/>
      <dgm:spPr/>
      <dgm:t>
        <a:bodyPr/>
        <a:lstStyle/>
        <a:p>
          <a:endParaRPr lang="en-CA"/>
        </a:p>
      </dgm:t>
    </dgm:pt>
    <dgm:pt modelId="{E6B66BBA-9E9A-4413-8E27-1CA5CC6FA352}">
      <dgm:prSet custT="1"/>
      <dgm:spPr>
        <a:noFill/>
        <a:ln w="25400">
          <a:solidFill>
            <a:srgbClr val="00B2E3"/>
          </a:solidFill>
        </a:ln>
      </dgm:spPr>
      <dgm:t>
        <a:bodyPr/>
        <a:lstStyle/>
        <a:p>
          <a:r>
            <a:rPr lang="en-CA" sz="2200" b="1" i="0">
              <a:solidFill>
                <a:schemeClr val="tx1"/>
              </a:solidFill>
              <a:latin typeface="Calibri" panose="020F0502020204030204" pitchFamily="34" charset="0"/>
              <a:cs typeface="Calibri" panose="020F0502020204030204" pitchFamily="34" charset="0"/>
            </a:rPr>
            <a:t>Assurer </a:t>
          </a:r>
          <a:r>
            <a:rPr lang="fr-CA" sz="2200" b="1" i="0" noProof="0">
              <a:solidFill>
                <a:schemeClr val="tx1"/>
              </a:solidFill>
              <a:latin typeface="Calibri" panose="020F0502020204030204" pitchFamily="34" charset="0"/>
              <a:cs typeface="Calibri" panose="020F0502020204030204" pitchFamily="34" charset="0"/>
            </a:rPr>
            <a:t>continuellement</a:t>
          </a:r>
          <a:r>
            <a:rPr lang="en-CA" sz="2200" b="1" i="0">
              <a:solidFill>
                <a:schemeClr val="tx1"/>
              </a:solidFill>
              <a:latin typeface="Calibri" panose="020F0502020204030204" pitchFamily="34" charset="0"/>
              <a:cs typeface="Calibri" panose="020F0502020204030204" pitchFamily="34" charset="0"/>
            </a:rPr>
            <a:t> </a:t>
          </a:r>
          <a:r>
            <a:rPr lang="fr-FR" sz="2200" b="1" i="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a:solidFill>
              <a:schemeClr val="tx1"/>
            </a:solidFill>
            <a:latin typeface="Calibri" panose="020F0502020204030204" pitchFamily="34" charset="0"/>
            <a:cs typeface="Calibri" panose="020F0502020204030204" pitchFamily="34" charset="0"/>
          </a:endParaRPr>
        </a:p>
      </dgm:t>
      <dgm:extLst>
        <a:ext uri="{E40237B7-FDA0-4F09-8148-C483321AD2D9}">
          <dgm14:cNvPr xmlns:dgm14="http://schemas.microsoft.com/office/drawing/2010/diagram" id="0" name="" descr="&#10;"/>
        </a:ext>
      </dgm:extLst>
    </dgm:pt>
    <dgm:pt modelId="{93D2F440-93B2-4C1C-9ACA-7C3CEC7B463B}" type="parTrans" cxnId="{C615FC6F-95A6-406B-9EFC-EC8D1090EB78}">
      <dgm:prSet/>
      <dgm:spPr/>
      <dgm:t>
        <a:bodyPr/>
        <a:lstStyle/>
        <a:p>
          <a:endParaRPr lang="en-CA"/>
        </a:p>
      </dgm:t>
    </dgm:pt>
    <dgm:pt modelId="{DDD81535-3862-4E50-94F1-045C5D49D001}" type="sibTrans" cxnId="{C615FC6F-95A6-406B-9EFC-EC8D1090EB78}">
      <dgm:prSet/>
      <dgm:spPr/>
      <dgm:t>
        <a:bodyPr/>
        <a:lstStyle/>
        <a:p>
          <a:endParaRPr lang="en-CA"/>
        </a:p>
      </dgm:t>
    </dgm:pt>
    <dgm:pt modelId="{F012DD83-629C-4135-A213-E390A22FAA1D}" type="pres">
      <dgm:prSet presAssocID="{4812A345-3D93-463C-9AAB-8A0D4EB4B894}" presName="diagram" presStyleCnt="0">
        <dgm:presLayoutVars>
          <dgm:dir/>
          <dgm:resizeHandles val="exact"/>
        </dgm:presLayoutVars>
      </dgm:prSet>
      <dgm:spPr/>
    </dgm:pt>
    <dgm:pt modelId="{544B06D5-F1C1-42C1-994E-784E29D5EA61}" type="pres">
      <dgm:prSet presAssocID="{FCC2B126-1875-471D-8035-3613EC5A247B}" presName="node" presStyleLbl="node1" presStyleIdx="0" presStyleCnt="4">
        <dgm:presLayoutVars>
          <dgm:bulletEnabled val="1"/>
        </dgm:presLayoutVars>
      </dgm:prSet>
      <dgm:spPr/>
    </dgm:pt>
    <dgm:pt modelId="{5F2E4731-1A92-47E7-A1F6-F81DD169D077}" type="pres">
      <dgm:prSet presAssocID="{6F9DB33A-68B4-46AF-9794-05CA10859703}" presName="sibTrans" presStyleCnt="0"/>
      <dgm:spPr/>
    </dgm:pt>
    <dgm:pt modelId="{D8E4434D-1D9D-4185-9743-05A49778AB19}" type="pres">
      <dgm:prSet presAssocID="{A3944FDE-7D5F-4DE4-96BF-65F8984D08C0}" presName="node" presStyleLbl="node1" presStyleIdx="1" presStyleCnt="4" custScaleY="100000" custLinFactNeighborX="26" custLinFactNeighborY="148">
        <dgm:presLayoutVars>
          <dgm:bulletEnabled val="1"/>
        </dgm:presLayoutVars>
      </dgm:prSet>
      <dgm:spPr/>
    </dgm:pt>
    <dgm:pt modelId="{0F369478-3F7A-40DF-B70E-9DAAEE62DB5D}" type="pres">
      <dgm:prSet presAssocID="{008E56B8-799E-45C2-8A2B-47885CC3C49C}" presName="sibTrans" presStyleCnt="0"/>
      <dgm:spPr/>
    </dgm:pt>
    <dgm:pt modelId="{3947A28E-ECFA-43C3-92F9-4B1196EDF601}" type="pres">
      <dgm:prSet presAssocID="{6220D4A5-2E71-487F-AC87-DEBF722CCFDC}" presName="node" presStyleLbl="node1" presStyleIdx="2" presStyleCnt="4">
        <dgm:presLayoutVars>
          <dgm:bulletEnabled val="1"/>
        </dgm:presLayoutVars>
      </dgm:prSet>
      <dgm:spPr/>
    </dgm:pt>
    <dgm:pt modelId="{64ADED74-084A-46AA-A151-285E52464A16}" type="pres">
      <dgm:prSet presAssocID="{7E7F9D5B-1E2C-46AF-B9BA-4023CEAE0D25}" presName="sibTrans" presStyleCnt="0"/>
      <dgm:spPr/>
    </dgm:pt>
    <dgm:pt modelId="{AF219126-4B42-4B05-B095-31EB44C57AD6}" type="pres">
      <dgm:prSet presAssocID="{E6B66BBA-9E9A-4413-8E27-1CA5CC6FA352}" presName="node" presStyleLbl="node1" presStyleIdx="3" presStyleCnt="4">
        <dgm:presLayoutVars>
          <dgm:bulletEnabled val="1"/>
        </dgm:presLayoutVars>
      </dgm:prSet>
      <dgm:spPr/>
    </dgm:pt>
  </dgm:ptLst>
  <dgm:cxnLst>
    <dgm:cxn modelId="{C57DFA1E-8694-4ADC-A6BD-B8689256BE0C}" type="presOf" srcId="{A3944FDE-7D5F-4DE4-96BF-65F8984D08C0}" destId="{D8E4434D-1D9D-4185-9743-05A49778AB19}" srcOrd="0" destOrd="0" presId="urn:microsoft.com/office/officeart/2005/8/layout/default"/>
    <dgm:cxn modelId="{0CC40E5B-7C5F-4751-A39A-5FE690A6B473}" srcId="{4812A345-3D93-463C-9AAB-8A0D4EB4B894}" destId="{FCC2B126-1875-471D-8035-3613EC5A247B}" srcOrd="0" destOrd="0" parTransId="{75F10C7E-72B7-43B8-B3B2-EEE16F96AC67}" sibTransId="{6F9DB33A-68B4-46AF-9794-05CA10859703}"/>
    <dgm:cxn modelId="{C615FC6F-95A6-406B-9EFC-EC8D1090EB78}" srcId="{4812A345-3D93-463C-9AAB-8A0D4EB4B894}" destId="{E6B66BBA-9E9A-4413-8E27-1CA5CC6FA352}" srcOrd="3" destOrd="0" parTransId="{93D2F440-93B2-4C1C-9ACA-7C3CEC7B463B}" sibTransId="{DDD81535-3862-4E50-94F1-045C5D49D001}"/>
    <dgm:cxn modelId="{9CDF0554-1ECB-4F0E-90BE-5C7E463099F3}" type="presOf" srcId="{FCC2B126-1875-471D-8035-3613EC5A247B}" destId="{544B06D5-F1C1-42C1-994E-784E29D5EA61}" srcOrd="0" destOrd="0" presId="urn:microsoft.com/office/officeart/2005/8/layout/default"/>
    <dgm:cxn modelId="{0F6B33C1-309C-4BC0-A6B5-29503CF73EA7}" srcId="{4812A345-3D93-463C-9AAB-8A0D4EB4B894}" destId="{A3944FDE-7D5F-4DE4-96BF-65F8984D08C0}" srcOrd="1" destOrd="0" parTransId="{06C06780-326C-477E-A98A-7A44ED686A27}" sibTransId="{008E56B8-799E-45C2-8A2B-47885CC3C49C}"/>
    <dgm:cxn modelId="{66EB27CA-630A-4081-8593-CC446B52F646}" type="presOf" srcId="{4812A345-3D93-463C-9AAB-8A0D4EB4B894}" destId="{F012DD83-629C-4135-A213-E390A22FAA1D}" srcOrd="0" destOrd="0" presId="urn:microsoft.com/office/officeart/2005/8/layout/default"/>
    <dgm:cxn modelId="{E9569EE4-FA34-4B68-A889-B20A2ABC08D9}" type="presOf" srcId="{6220D4A5-2E71-487F-AC87-DEBF722CCFDC}" destId="{3947A28E-ECFA-43C3-92F9-4B1196EDF601}" srcOrd="0" destOrd="0" presId="urn:microsoft.com/office/officeart/2005/8/layout/default"/>
    <dgm:cxn modelId="{D849E9E4-61C4-49EB-B687-434001F29FDA}" srcId="{4812A345-3D93-463C-9AAB-8A0D4EB4B894}" destId="{6220D4A5-2E71-487F-AC87-DEBF722CCFDC}" srcOrd="2" destOrd="0" parTransId="{A9677189-2D6E-4E23-9A9D-077EDDA89F08}" sibTransId="{7E7F9D5B-1E2C-46AF-B9BA-4023CEAE0D25}"/>
    <dgm:cxn modelId="{09D20CEA-7E87-4C6F-BB42-663C368A27AA}" type="presOf" srcId="{E6B66BBA-9E9A-4413-8E27-1CA5CC6FA352}" destId="{AF219126-4B42-4B05-B095-31EB44C57AD6}" srcOrd="0" destOrd="0" presId="urn:microsoft.com/office/officeart/2005/8/layout/default"/>
    <dgm:cxn modelId="{A6A11E60-2D0A-4142-8A35-6015D6FF97C5}" type="presParOf" srcId="{F012DD83-629C-4135-A213-E390A22FAA1D}" destId="{544B06D5-F1C1-42C1-994E-784E29D5EA61}" srcOrd="0" destOrd="0" presId="urn:microsoft.com/office/officeart/2005/8/layout/default"/>
    <dgm:cxn modelId="{24CD0C5F-71BD-4B13-8AA1-0E529368F5E3}" type="presParOf" srcId="{F012DD83-629C-4135-A213-E390A22FAA1D}" destId="{5F2E4731-1A92-47E7-A1F6-F81DD169D077}" srcOrd="1" destOrd="0" presId="urn:microsoft.com/office/officeart/2005/8/layout/default"/>
    <dgm:cxn modelId="{1BEAAD55-0611-43DB-99CB-D34790CB390B}" type="presParOf" srcId="{F012DD83-629C-4135-A213-E390A22FAA1D}" destId="{D8E4434D-1D9D-4185-9743-05A49778AB19}" srcOrd="2" destOrd="0" presId="urn:microsoft.com/office/officeart/2005/8/layout/default"/>
    <dgm:cxn modelId="{6255299F-5A72-4488-97ED-BAC7394A4713}" type="presParOf" srcId="{F012DD83-629C-4135-A213-E390A22FAA1D}" destId="{0F369478-3F7A-40DF-B70E-9DAAEE62DB5D}" srcOrd="3" destOrd="0" presId="urn:microsoft.com/office/officeart/2005/8/layout/default"/>
    <dgm:cxn modelId="{9529A221-F5BA-48DD-9C0A-CB0E8229B295}" type="presParOf" srcId="{F012DD83-629C-4135-A213-E390A22FAA1D}" destId="{3947A28E-ECFA-43C3-92F9-4B1196EDF601}" srcOrd="4" destOrd="0" presId="urn:microsoft.com/office/officeart/2005/8/layout/default"/>
    <dgm:cxn modelId="{A9217B75-38D9-4BA9-931B-49EF8057C6D7}" type="presParOf" srcId="{F012DD83-629C-4135-A213-E390A22FAA1D}" destId="{64ADED74-084A-46AA-A151-285E52464A16}" srcOrd="5" destOrd="0" presId="urn:microsoft.com/office/officeart/2005/8/layout/default"/>
    <dgm:cxn modelId="{1843C5B9-0F38-4E5E-9321-5A0A3CFC764E}" type="presParOf" srcId="{F012DD83-629C-4135-A213-E390A22FAA1D}" destId="{AF219126-4B42-4B05-B095-31EB44C57AD6}"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9BF26F4-7298-4FB1-995F-7785D2C36A8C}" type="doc">
      <dgm:prSet loTypeId="urn:microsoft.com/office/officeart/2005/8/layout/pyramid1" loCatId="pyramid" qsTypeId="urn:microsoft.com/office/officeart/2005/8/quickstyle/simple1" qsCatId="simple" csTypeId="urn:microsoft.com/office/officeart/2005/8/colors/accent2_5" csCatId="accent2" phldr="1"/>
      <dgm:spPr/>
    </dgm:pt>
    <dgm:pt modelId="{7870BA5C-9F54-417D-BFB6-7C67D2DCAFE3}">
      <dgm:prSet phldrT="[Text]" custT="1"/>
      <dgm:spPr/>
      <dgm:t>
        <a:bodyPr/>
        <a:lstStyle/>
        <a:p>
          <a:endParaRPr lang="fr-ca" sz="1300" dirty="0"/>
        </a:p>
        <a:p>
          <a:pPr algn="ctr" rtl="0"/>
          <a:r>
            <a:rPr lang="fr-ca" sz="1300" b="1" i="0" u="none" baseline="0"/>
            <a:t>Troisième ligne :</a:t>
          </a:r>
          <a:r>
            <a:rPr lang="fr-ca" sz="1300" b="0" i="0" u="none" baseline="0"/>
            <a:t> </a:t>
          </a:r>
          <a:br>
            <a:rPr lang="fr-ca" sz="1300"/>
          </a:br>
          <a:r>
            <a:rPr lang="fr-ca" sz="1300" b="0" i="0" u="none" baseline="0"/>
            <a:t>Chirurgie</a:t>
          </a:r>
        </a:p>
      </dgm:t>
    </dgm:pt>
    <dgm:pt modelId="{BE04BE91-759D-4DBA-953E-FA5939BCCAED}" type="parTrans" cxnId="{ABEF1D2E-18CA-4643-A3CC-A51618F74659}">
      <dgm:prSet/>
      <dgm:spPr/>
      <dgm:t>
        <a:bodyPr/>
        <a:lstStyle/>
        <a:p>
          <a:endParaRPr lang="fr-ca"/>
        </a:p>
      </dgm:t>
    </dgm:pt>
    <dgm:pt modelId="{5E9E38E5-11A5-4CFB-90D9-22657F2A05AE}" type="sibTrans" cxnId="{ABEF1D2E-18CA-4643-A3CC-A51618F74659}">
      <dgm:prSet/>
      <dgm:spPr/>
      <dgm:t>
        <a:bodyPr/>
        <a:lstStyle/>
        <a:p>
          <a:endParaRPr lang="fr-ca"/>
        </a:p>
      </dgm:t>
    </dgm:pt>
    <dgm:pt modelId="{15202338-C776-4DB5-89B4-B732F012BC49}">
      <dgm:prSet phldrT="[Text]" custT="1"/>
      <dgm:spPr/>
      <dgm:t>
        <a:bodyPr/>
        <a:lstStyle/>
        <a:p>
          <a:endParaRPr lang="fr-ca" sz="1300" dirty="0"/>
        </a:p>
        <a:p>
          <a:pPr algn="ctr" rtl="0"/>
          <a:r>
            <a:rPr lang="fr-ca" sz="1300" b="1" i="0" u="none" baseline="0"/>
            <a:t>Deuxième ligne : </a:t>
          </a:r>
          <a:r>
            <a:rPr lang="fr-ca" sz="1300" b="0" i="0" u="none" baseline="0"/>
            <a:t>Gestion des symptômes pharmacologiques, aides et dispositifs; traitements passifs administrés par un clinicien.</a:t>
          </a:r>
        </a:p>
      </dgm:t>
    </dgm:pt>
    <dgm:pt modelId="{B468813E-15C3-40F7-B5F6-606D692DA1B9}" type="parTrans" cxnId="{F3DC748D-F048-4D48-A7E0-364880B7C11B}">
      <dgm:prSet/>
      <dgm:spPr/>
      <dgm:t>
        <a:bodyPr/>
        <a:lstStyle/>
        <a:p>
          <a:endParaRPr lang="fr-ca"/>
        </a:p>
      </dgm:t>
    </dgm:pt>
    <dgm:pt modelId="{B236CD8C-519A-4C9D-B7DE-455DB4D3D991}" type="sibTrans" cxnId="{F3DC748D-F048-4D48-A7E0-364880B7C11B}">
      <dgm:prSet/>
      <dgm:spPr/>
      <dgm:t>
        <a:bodyPr/>
        <a:lstStyle/>
        <a:p>
          <a:endParaRPr lang="fr-ca"/>
        </a:p>
      </dgm:t>
    </dgm:pt>
    <dgm:pt modelId="{DF16E76C-39C5-48E7-A3B1-CF4001206D73}">
      <dgm:prSet phldrT="[Text]" custT="1"/>
      <dgm:spPr/>
      <dgm:t>
        <a:bodyPr/>
        <a:lstStyle/>
        <a:p>
          <a:pPr algn="ctr" rtl="0"/>
          <a:r>
            <a:rPr lang="fr-ca" sz="1300" b="1" i="0" u="none" baseline="0"/>
            <a:t>Première ligne :</a:t>
          </a:r>
          <a:r>
            <a:rPr lang="fr-ca" sz="1300" b="0" i="0" u="none" baseline="0"/>
            <a:t> Éducation, autogestion, exercice </a:t>
          </a:r>
          <a:br>
            <a:rPr lang="fr-ca" sz="1300"/>
          </a:br>
          <a:r>
            <a:rPr lang="fr-ca" sz="1300" b="0" i="0" u="none" baseline="0"/>
            <a:t>(exercice thérapeutique et activité physique), et </a:t>
          </a:r>
          <a:br>
            <a:rPr lang="fr-ca" sz="1300"/>
          </a:br>
          <a:r>
            <a:rPr lang="fr-ca" sz="1300" b="0" i="0" u="none" baseline="0"/>
            <a:t>gestion du poids </a:t>
          </a:r>
        </a:p>
      </dgm:t>
    </dgm:pt>
    <dgm:pt modelId="{D7850403-6E5C-4B7C-BEC6-5F57E618212F}" type="parTrans" cxnId="{12785755-18D8-440B-8F1B-A9126A46931D}">
      <dgm:prSet/>
      <dgm:spPr/>
      <dgm:t>
        <a:bodyPr/>
        <a:lstStyle/>
        <a:p>
          <a:endParaRPr lang="fr-ca"/>
        </a:p>
      </dgm:t>
    </dgm:pt>
    <dgm:pt modelId="{61CBF0CA-A804-4B08-A2F1-2DC65BA51E3A}" type="sibTrans" cxnId="{12785755-18D8-440B-8F1B-A9126A46931D}">
      <dgm:prSet/>
      <dgm:spPr/>
      <dgm:t>
        <a:bodyPr/>
        <a:lstStyle/>
        <a:p>
          <a:endParaRPr lang="fr-ca"/>
        </a:p>
      </dgm:t>
    </dgm:pt>
    <dgm:pt modelId="{B5530D2C-B441-40CA-A66C-568E626A262C}" type="pres">
      <dgm:prSet presAssocID="{89BF26F4-7298-4FB1-995F-7785D2C36A8C}" presName="Name0" presStyleCnt="0">
        <dgm:presLayoutVars>
          <dgm:dir/>
          <dgm:animLvl val="lvl"/>
          <dgm:resizeHandles val="exact"/>
        </dgm:presLayoutVars>
      </dgm:prSet>
      <dgm:spPr/>
    </dgm:pt>
    <dgm:pt modelId="{98107187-AA42-4877-ACB9-8243F7F240A2}" type="pres">
      <dgm:prSet presAssocID="{7870BA5C-9F54-417D-BFB6-7C67D2DCAFE3}" presName="Name8" presStyleCnt="0"/>
      <dgm:spPr/>
    </dgm:pt>
    <dgm:pt modelId="{BF5E0396-E202-4E4C-850F-82310CFFD1CE}" type="pres">
      <dgm:prSet presAssocID="{7870BA5C-9F54-417D-BFB6-7C67D2DCAFE3}" presName="level" presStyleLbl="node1" presStyleIdx="0" presStyleCnt="3">
        <dgm:presLayoutVars>
          <dgm:chMax val="1"/>
          <dgm:bulletEnabled val="1"/>
        </dgm:presLayoutVars>
      </dgm:prSet>
      <dgm:spPr/>
    </dgm:pt>
    <dgm:pt modelId="{6A7CDE71-38B3-4453-B935-87626984AF45}" type="pres">
      <dgm:prSet presAssocID="{7870BA5C-9F54-417D-BFB6-7C67D2DCAFE3}" presName="levelTx" presStyleLbl="revTx" presStyleIdx="0" presStyleCnt="0">
        <dgm:presLayoutVars>
          <dgm:chMax val="1"/>
          <dgm:bulletEnabled val="1"/>
        </dgm:presLayoutVars>
      </dgm:prSet>
      <dgm:spPr/>
    </dgm:pt>
    <dgm:pt modelId="{CBCD9AE1-834F-4AE8-8AC1-CDE985CE78A5}" type="pres">
      <dgm:prSet presAssocID="{15202338-C776-4DB5-89B4-B732F012BC49}" presName="Name8" presStyleCnt="0"/>
      <dgm:spPr/>
    </dgm:pt>
    <dgm:pt modelId="{CD7960F6-BF3A-4CF9-9E5E-2980E58A48C1}" type="pres">
      <dgm:prSet presAssocID="{15202338-C776-4DB5-89B4-B732F012BC49}" presName="level" presStyleLbl="node1" presStyleIdx="1" presStyleCnt="3">
        <dgm:presLayoutVars>
          <dgm:chMax val="1"/>
          <dgm:bulletEnabled val="1"/>
        </dgm:presLayoutVars>
      </dgm:prSet>
      <dgm:spPr/>
    </dgm:pt>
    <dgm:pt modelId="{E130263B-CDA4-470E-B576-B4388B3D6BAE}" type="pres">
      <dgm:prSet presAssocID="{15202338-C776-4DB5-89B4-B732F012BC49}" presName="levelTx" presStyleLbl="revTx" presStyleIdx="0" presStyleCnt="0">
        <dgm:presLayoutVars>
          <dgm:chMax val="1"/>
          <dgm:bulletEnabled val="1"/>
        </dgm:presLayoutVars>
      </dgm:prSet>
      <dgm:spPr/>
    </dgm:pt>
    <dgm:pt modelId="{45BC9DFC-12D4-44C5-8046-2EF36116F48E}" type="pres">
      <dgm:prSet presAssocID="{DF16E76C-39C5-48E7-A3B1-CF4001206D73}" presName="Name8" presStyleCnt="0"/>
      <dgm:spPr/>
    </dgm:pt>
    <dgm:pt modelId="{2CC21930-8F08-4E50-BAAD-9D2DE19F2271}" type="pres">
      <dgm:prSet presAssocID="{DF16E76C-39C5-48E7-A3B1-CF4001206D73}" presName="level" presStyleLbl="node1" presStyleIdx="2" presStyleCnt="3" custScaleY="97162" custLinFactNeighborX="-152">
        <dgm:presLayoutVars>
          <dgm:chMax val="1"/>
          <dgm:bulletEnabled val="1"/>
        </dgm:presLayoutVars>
      </dgm:prSet>
      <dgm:spPr/>
    </dgm:pt>
    <dgm:pt modelId="{D4B8D0DE-D1CC-46A1-8FE6-2F30DD32CE8F}" type="pres">
      <dgm:prSet presAssocID="{DF16E76C-39C5-48E7-A3B1-CF4001206D73}" presName="levelTx" presStyleLbl="revTx" presStyleIdx="0" presStyleCnt="0">
        <dgm:presLayoutVars>
          <dgm:chMax val="1"/>
          <dgm:bulletEnabled val="1"/>
        </dgm:presLayoutVars>
      </dgm:prSet>
      <dgm:spPr/>
    </dgm:pt>
  </dgm:ptLst>
  <dgm:cxnLst>
    <dgm:cxn modelId="{0C5B9F14-4FC5-4E02-B9CD-DCE90BF18E1A}" type="presOf" srcId="{DF16E76C-39C5-48E7-A3B1-CF4001206D73}" destId="{D4B8D0DE-D1CC-46A1-8FE6-2F30DD32CE8F}" srcOrd="1" destOrd="0" presId="urn:microsoft.com/office/officeart/2005/8/layout/pyramid1"/>
    <dgm:cxn modelId="{ABEF1D2E-18CA-4643-A3CC-A51618F74659}" srcId="{89BF26F4-7298-4FB1-995F-7785D2C36A8C}" destId="{7870BA5C-9F54-417D-BFB6-7C67D2DCAFE3}" srcOrd="0" destOrd="0" parTransId="{BE04BE91-759D-4DBA-953E-FA5939BCCAED}" sibTransId="{5E9E38E5-11A5-4CFB-90D9-22657F2A05AE}"/>
    <dgm:cxn modelId="{12785755-18D8-440B-8F1B-A9126A46931D}" srcId="{89BF26F4-7298-4FB1-995F-7785D2C36A8C}" destId="{DF16E76C-39C5-48E7-A3B1-CF4001206D73}" srcOrd="2" destOrd="0" parTransId="{D7850403-6E5C-4B7C-BEC6-5F57E618212F}" sibTransId="{61CBF0CA-A804-4B08-A2F1-2DC65BA51E3A}"/>
    <dgm:cxn modelId="{A9F25E7B-6A7E-4518-9E5F-F0E3A0D8DB36}" type="presOf" srcId="{7870BA5C-9F54-417D-BFB6-7C67D2DCAFE3}" destId="{6A7CDE71-38B3-4453-B935-87626984AF45}" srcOrd="1" destOrd="0" presId="urn:microsoft.com/office/officeart/2005/8/layout/pyramid1"/>
    <dgm:cxn modelId="{F3DC748D-F048-4D48-A7E0-364880B7C11B}" srcId="{89BF26F4-7298-4FB1-995F-7785D2C36A8C}" destId="{15202338-C776-4DB5-89B4-B732F012BC49}" srcOrd="1" destOrd="0" parTransId="{B468813E-15C3-40F7-B5F6-606D692DA1B9}" sibTransId="{B236CD8C-519A-4C9D-B7DE-455DB4D3D991}"/>
    <dgm:cxn modelId="{CD60C3A1-042F-46A0-BF86-C7B9529776B9}" type="presOf" srcId="{7870BA5C-9F54-417D-BFB6-7C67D2DCAFE3}" destId="{BF5E0396-E202-4E4C-850F-82310CFFD1CE}" srcOrd="0" destOrd="0" presId="urn:microsoft.com/office/officeart/2005/8/layout/pyramid1"/>
    <dgm:cxn modelId="{FDEAD4A9-F22E-4B54-A4E7-426EA110693C}" type="presOf" srcId="{15202338-C776-4DB5-89B4-B732F012BC49}" destId="{CD7960F6-BF3A-4CF9-9E5E-2980E58A48C1}" srcOrd="0" destOrd="0" presId="urn:microsoft.com/office/officeart/2005/8/layout/pyramid1"/>
    <dgm:cxn modelId="{CEFCD4AD-2736-4477-80EB-9D7A585C4538}" type="presOf" srcId="{15202338-C776-4DB5-89B4-B732F012BC49}" destId="{E130263B-CDA4-470E-B576-B4388B3D6BAE}" srcOrd="1" destOrd="0" presId="urn:microsoft.com/office/officeart/2005/8/layout/pyramid1"/>
    <dgm:cxn modelId="{1A3DC3F5-F9D0-492A-9624-40119CBD5672}" type="presOf" srcId="{89BF26F4-7298-4FB1-995F-7785D2C36A8C}" destId="{B5530D2C-B441-40CA-A66C-568E626A262C}" srcOrd="0" destOrd="0" presId="urn:microsoft.com/office/officeart/2005/8/layout/pyramid1"/>
    <dgm:cxn modelId="{9982E1F5-D4E5-4058-B63D-022BA914AD9E}" type="presOf" srcId="{DF16E76C-39C5-48E7-A3B1-CF4001206D73}" destId="{2CC21930-8F08-4E50-BAAD-9D2DE19F2271}" srcOrd="0" destOrd="0" presId="urn:microsoft.com/office/officeart/2005/8/layout/pyramid1"/>
    <dgm:cxn modelId="{A429152C-4E42-41E4-8DC9-8B20CECE7674}" type="presParOf" srcId="{B5530D2C-B441-40CA-A66C-568E626A262C}" destId="{98107187-AA42-4877-ACB9-8243F7F240A2}" srcOrd="0" destOrd="0" presId="urn:microsoft.com/office/officeart/2005/8/layout/pyramid1"/>
    <dgm:cxn modelId="{1EE3CD98-6D75-494B-A5DB-1716A8D3078E}" type="presParOf" srcId="{98107187-AA42-4877-ACB9-8243F7F240A2}" destId="{BF5E0396-E202-4E4C-850F-82310CFFD1CE}" srcOrd="0" destOrd="0" presId="urn:microsoft.com/office/officeart/2005/8/layout/pyramid1"/>
    <dgm:cxn modelId="{AE5B09DE-4192-4520-823F-B990EBACE31A}" type="presParOf" srcId="{98107187-AA42-4877-ACB9-8243F7F240A2}" destId="{6A7CDE71-38B3-4453-B935-87626984AF45}" srcOrd="1" destOrd="0" presId="urn:microsoft.com/office/officeart/2005/8/layout/pyramid1"/>
    <dgm:cxn modelId="{4118F618-1F3E-483E-921D-70EB40BA420F}" type="presParOf" srcId="{B5530D2C-B441-40CA-A66C-568E626A262C}" destId="{CBCD9AE1-834F-4AE8-8AC1-CDE985CE78A5}" srcOrd="1" destOrd="0" presId="urn:microsoft.com/office/officeart/2005/8/layout/pyramid1"/>
    <dgm:cxn modelId="{3C6FB1C5-B844-4BA9-A72E-301808FC0C09}" type="presParOf" srcId="{CBCD9AE1-834F-4AE8-8AC1-CDE985CE78A5}" destId="{CD7960F6-BF3A-4CF9-9E5E-2980E58A48C1}" srcOrd="0" destOrd="0" presId="urn:microsoft.com/office/officeart/2005/8/layout/pyramid1"/>
    <dgm:cxn modelId="{2EDF4D81-9D9F-4AD0-B698-C6C05D4EBE4A}" type="presParOf" srcId="{CBCD9AE1-834F-4AE8-8AC1-CDE985CE78A5}" destId="{E130263B-CDA4-470E-B576-B4388B3D6BAE}" srcOrd="1" destOrd="0" presId="urn:microsoft.com/office/officeart/2005/8/layout/pyramid1"/>
    <dgm:cxn modelId="{9A32D518-A6AB-4C76-AAFE-830592B08C5F}" type="presParOf" srcId="{B5530D2C-B441-40CA-A66C-568E626A262C}" destId="{45BC9DFC-12D4-44C5-8046-2EF36116F48E}" srcOrd="2" destOrd="0" presId="urn:microsoft.com/office/officeart/2005/8/layout/pyramid1"/>
    <dgm:cxn modelId="{10B8EFA2-DD36-4A7B-839B-277D53F0E99D}" type="presParOf" srcId="{45BC9DFC-12D4-44C5-8046-2EF36116F48E}" destId="{2CC21930-8F08-4E50-BAAD-9D2DE19F2271}" srcOrd="0" destOrd="0" presId="urn:microsoft.com/office/officeart/2005/8/layout/pyramid1"/>
    <dgm:cxn modelId="{26D9FB23-66A8-483F-9EC9-6BA77F88A20B}" type="presParOf" srcId="{45BC9DFC-12D4-44C5-8046-2EF36116F48E}" destId="{D4B8D0DE-D1CC-46A1-8FE6-2F30DD32CE8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B06D5-F1C1-42C1-994E-784E29D5EA61}">
      <dsp:nvSpPr>
        <dsp:cNvPr id="0" name=""/>
        <dsp:cNvSpPr/>
      </dsp:nvSpPr>
      <dsp:spPr>
        <a:xfrm>
          <a:off x="877" y="4902"/>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a:solidFill>
                <a:schemeClr val="tx1"/>
              </a:solidFill>
              <a:latin typeface="Calibri" panose="020F0502020204030204" pitchFamily="34" charset="0"/>
              <a:cs typeface="Calibri" panose="020F0502020204030204" pitchFamily="34" charset="0"/>
            </a:rPr>
            <a:t>Aider les patients, les résidents, les familles et les soignants à savoir ce qu’ils doivent peuvent exiger en matière de soins</a:t>
          </a:r>
          <a:endParaRPr lang="en-CA" sz="2200" b="1" i="0" kern="1200">
            <a:solidFill>
              <a:schemeClr val="tx1"/>
            </a:solidFill>
            <a:latin typeface="Calibri" panose="020F0502020204030204" pitchFamily="34" charset="0"/>
            <a:cs typeface="Calibri" panose="020F0502020204030204" pitchFamily="34" charset="0"/>
          </a:endParaRPr>
        </a:p>
      </dsp:txBody>
      <dsp:txXfrm>
        <a:off x="877" y="4902"/>
        <a:ext cx="3423693" cy="2054216"/>
      </dsp:txXfrm>
    </dsp:sp>
    <dsp:sp modelId="{D8E4434D-1D9D-4185-9743-05A49778AB19}">
      <dsp:nvSpPr>
        <dsp:cNvPr id="0" name=""/>
        <dsp:cNvSpPr/>
      </dsp:nvSpPr>
      <dsp:spPr>
        <a:xfrm>
          <a:off x="3767819" y="7943"/>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a:solidFill>
                <a:schemeClr val="tx1"/>
              </a:solidFill>
              <a:latin typeface="Calibri" panose="020F0502020204030204" pitchFamily="34" charset="0"/>
              <a:cs typeface="Calibri" panose="020F0502020204030204" pitchFamily="34" charset="0"/>
            </a:rPr>
            <a:t>Aider les cliniciens à savoir quels soins fournir, en se basant sur les données probantes et le consensus d’experts</a:t>
          </a:r>
          <a:endParaRPr lang="en-CA" sz="2200" b="1" i="0" kern="1200">
            <a:solidFill>
              <a:schemeClr val="tx1"/>
            </a:solidFill>
            <a:latin typeface="Calibri" panose="020F0502020204030204" pitchFamily="34" charset="0"/>
            <a:cs typeface="Calibri" panose="020F0502020204030204" pitchFamily="34" charset="0"/>
          </a:endParaRPr>
        </a:p>
      </dsp:txBody>
      <dsp:txXfrm>
        <a:off x="3767819" y="7943"/>
        <a:ext cx="3423693" cy="2054216"/>
      </dsp:txXfrm>
    </dsp:sp>
    <dsp:sp modelId="{3947A28E-ECFA-43C3-92F9-4B1196EDF601}">
      <dsp:nvSpPr>
        <dsp:cNvPr id="0" name=""/>
        <dsp:cNvSpPr/>
      </dsp:nvSpPr>
      <dsp:spPr>
        <a:xfrm>
          <a:off x="877"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b="1" i="0" kern="1200">
              <a:solidFill>
                <a:schemeClr val="tx1"/>
              </a:solidFill>
              <a:latin typeface="Calibri" panose="020F0502020204030204" pitchFamily="34" charset="0"/>
              <a:cs typeface="Calibri" panose="020F0502020204030204" pitchFamily="34" charset="0"/>
            </a:rPr>
            <a:t>Aider les organismes de soins de santé à mesurer, à évaluer et à améliorer la qualité des soins qu’ils fournissent</a:t>
          </a:r>
          <a:endParaRPr lang="en-CA" sz="2200" b="1" i="0" kern="1200">
            <a:solidFill>
              <a:schemeClr val="tx1"/>
            </a:solidFill>
            <a:latin typeface="Calibri" panose="020F0502020204030204" pitchFamily="34" charset="0"/>
            <a:cs typeface="Calibri" panose="020F0502020204030204" pitchFamily="34" charset="0"/>
          </a:endParaRPr>
        </a:p>
      </dsp:txBody>
      <dsp:txXfrm>
        <a:off x="877" y="2401488"/>
        <a:ext cx="3423693" cy="2054216"/>
      </dsp:txXfrm>
    </dsp:sp>
    <dsp:sp modelId="{AF219126-4B42-4B05-B095-31EB44C57AD6}">
      <dsp:nvSpPr>
        <dsp:cNvPr id="0" name=""/>
        <dsp:cNvSpPr/>
      </dsp:nvSpPr>
      <dsp:spPr>
        <a:xfrm>
          <a:off x="3766941" y="2401488"/>
          <a:ext cx="3423693" cy="2054216"/>
        </a:xfrm>
        <a:prstGeom prst="rect">
          <a:avLst/>
        </a:prstGeom>
        <a:noFill/>
        <a:ln w="25400" cap="flat" cmpd="sng" algn="ctr">
          <a:solidFill>
            <a:srgbClr val="00B2E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CA" sz="2200" b="1" i="0" kern="1200">
              <a:solidFill>
                <a:schemeClr val="tx1"/>
              </a:solidFill>
              <a:latin typeface="Calibri" panose="020F0502020204030204" pitchFamily="34" charset="0"/>
              <a:cs typeface="Calibri" panose="020F0502020204030204" pitchFamily="34" charset="0"/>
            </a:rPr>
            <a:t>Assurer </a:t>
          </a:r>
          <a:r>
            <a:rPr lang="fr-CA" sz="2200" b="1" i="0" kern="1200" noProof="0">
              <a:solidFill>
                <a:schemeClr val="tx1"/>
              </a:solidFill>
              <a:latin typeface="Calibri" panose="020F0502020204030204" pitchFamily="34" charset="0"/>
              <a:cs typeface="Calibri" panose="020F0502020204030204" pitchFamily="34" charset="0"/>
            </a:rPr>
            <a:t>continuellement</a:t>
          </a:r>
          <a:r>
            <a:rPr lang="en-CA" sz="2200" b="1" i="0" kern="1200">
              <a:solidFill>
                <a:schemeClr val="tx1"/>
              </a:solidFill>
              <a:latin typeface="Calibri" panose="020F0502020204030204" pitchFamily="34" charset="0"/>
              <a:cs typeface="Calibri" panose="020F0502020204030204" pitchFamily="34" charset="0"/>
            </a:rPr>
            <a:t> </a:t>
          </a:r>
          <a:r>
            <a:rPr lang="fr-FR" sz="2200" b="1" i="0" kern="1200">
              <a:solidFill>
                <a:schemeClr val="tx1"/>
              </a:solidFill>
              <a:latin typeface="Calibri" panose="020F0502020204030204" pitchFamily="34" charset="0"/>
              <a:cs typeface="Calibri" panose="020F0502020204030204" pitchFamily="34" charset="0"/>
            </a:rPr>
            <a:t>des soins de grande qualité dans l’ensemble de la province</a:t>
          </a:r>
          <a:endParaRPr lang="en-CA" sz="2200" b="1" i="0" kern="1200">
            <a:solidFill>
              <a:schemeClr val="tx1"/>
            </a:solidFill>
            <a:latin typeface="Calibri" panose="020F0502020204030204" pitchFamily="34" charset="0"/>
            <a:cs typeface="Calibri" panose="020F0502020204030204" pitchFamily="34" charset="0"/>
          </a:endParaRPr>
        </a:p>
      </dsp:txBody>
      <dsp:txXfrm>
        <a:off x="3766941" y="2401488"/>
        <a:ext cx="3423693" cy="20542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E0396-E202-4E4C-850F-82310CFFD1CE}">
      <dsp:nvSpPr>
        <dsp:cNvPr id="0" name=""/>
        <dsp:cNvSpPr/>
      </dsp:nvSpPr>
      <dsp:spPr>
        <a:xfrm>
          <a:off x="2173477" y="0"/>
          <a:ext cx="2204763" cy="1501279"/>
        </a:xfrm>
        <a:prstGeom prst="trapezoid">
          <a:avLst>
            <a:gd name="adj" fmla="val 73429"/>
          </a:avLst>
        </a:prstGeom>
        <a:solidFill>
          <a:schemeClr val="accent2">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defTabSz="577850">
            <a:lnSpc>
              <a:spcPct val="90000"/>
            </a:lnSpc>
            <a:spcBef>
              <a:spcPct val="0"/>
            </a:spcBef>
            <a:spcAft>
              <a:spcPct val="35000"/>
            </a:spcAft>
            <a:buNone/>
          </a:pPr>
          <a:endParaRPr lang="fr-ca" sz="1300" kern="1200" dirty="0"/>
        </a:p>
        <a:p>
          <a:pPr marL="0" lvl="0" indent="0" algn="ctr" defTabSz="577850" rtl="0">
            <a:lnSpc>
              <a:spcPct val="90000"/>
            </a:lnSpc>
            <a:spcBef>
              <a:spcPct val="0"/>
            </a:spcBef>
            <a:spcAft>
              <a:spcPct val="35000"/>
            </a:spcAft>
            <a:buNone/>
          </a:pPr>
          <a:r>
            <a:rPr lang="fr-ca" sz="1300" b="1" i="0" u="none" kern="1200" baseline="0"/>
            <a:t>Troisième ligne :</a:t>
          </a:r>
          <a:r>
            <a:rPr lang="fr-ca" sz="1300" b="0" i="0" u="none" kern="1200" baseline="0"/>
            <a:t> </a:t>
          </a:r>
          <a:br>
            <a:rPr lang="fr-ca" sz="1300" kern="1200"/>
          </a:br>
          <a:r>
            <a:rPr lang="fr-ca" sz="1300" b="0" i="0" u="none" kern="1200" baseline="0"/>
            <a:t>Chirurgie</a:t>
          </a:r>
        </a:p>
      </dsp:txBody>
      <dsp:txXfrm>
        <a:off x="2173477" y="0"/>
        <a:ext cx="2204763" cy="1501279"/>
      </dsp:txXfrm>
    </dsp:sp>
    <dsp:sp modelId="{CD7960F6-BF3A-4CF9-9E5E-2980E58A48C1}">
      <dsp:nvSpPr>
        <dsp:cNvPr id="0" name=""/>
        <dsp:cNvSpPr/>
      </dsp:nvSpPr>
      <dsp:spPr>
        <a:xfrm>
          <a:off x="1071095" y="1501279"/>
          <a:ext cx="4409526" cy="1501279"/>
        </a:xfrm>
        <a:prstGeom prst="trapezoid">
          <a:avLst>
            <a:gd name="adj" fmla="val 73429"/>
          </a:avLst>
        </a:prstGeom>
        <a:solidFill>
          <a:schemeClr val="accent2">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defTabSz="577850">
            <a:lnSpc>
              <a:spcPct val="90000"/>
            </a:lnSpc>
            <a:spcBef>
              <a:spcPct val="0"/>
            </a:spcBef>
            <a:spcAft>
              <a:spcPct val="35000"/>
            </a:spcAft>
            <a:buNone/>
          </a:pPr>
          <a:endParaRPr lang="fr-ca" sz="1300" kern="1200" dirty="0"/>
        </a:p>
        <a:p>
          <a:pPr marL="0" lvl="0" indent="0" algn="ctr" defTabSz="577850" rtl="0">
            <a:lnSpc>
              <a:spcPct val="90000"/>
            </a:lnSpc>
            <a:spcBef>
              <a:spcPct val="0"/>
            </a:spcBef>
            <a:spcAft>
              <a:spcPct val="35000"/>
            </a:spcAft>
            <a:buNone/>
          </a:pPr>
          <a:r>
            <a:rPr lang="fr-ca" sz="1300" b="1" i="0" u="none" kern="1200" baseline="0"/>
            <a:t>Deuxième ligne : </a:t>
          </a:r>
          <a:r>
            <a:rPr lang="fr-ca" sz="1300" b="0" i="0" u="none" kern="1200" baseline="0"/>
            <a:t>Gestion des symptômes pharmacologiques, aides et dispositifs; traitements passifs administrés par un clinicien.</a:t>
          </a:r>
        </a:p>
      </dsp:txBody>
      <dsp:txXfrm>
        <a:off x="1842763" y="1501279"/>
        <a:ext cx="2866191" cy="1501279"/>
      </dsp:txXfrm>
    </dsp:sp>
    <dsp:sp modelId="{2CC21930-8F08-4E50-BAAD-9D2DE19F2271}">
      <dsp:nvSpPr>
        <dsp:cNvPr id="0" name=""/>
        <dsp:cNvSpPr/>
      </dsp:nvSpPr>
      <dsp:spPr>
        <a:xfrm>
          <a:off x="0" y="3002559"/>
          <a:ext cx="6551718" cy="1458673"/>
        </a:xfrm>
        <a:prstGeom prst="trapezoid">
          <a:avLst>
            <a:gd name="adj" fmla="val 73429"/>
          </a:avLst>
        </a:prstGeom>
        <a:solidFill>
          <a:schemeClr val="accent2">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rtl="0">
            <a:lnSpc>
              <a:spcPct val="90000"/>
            </a:lnSpc>
            <a:spcBef>
              <a:spcPct val="0"/>
            </a:spcBef>
            <a:spcAft>
              <a:spcPct val="35000"/>
            </a:spcAft>
            <a:buNone/>
          </a:pPr>
          <a:r>
            <a:rPr lang="fr-ca" sz="1300" b="1" i="0" u="none" kern="1200" baseline="0"/>
            <a:t>Première ligne :</a:t>
          </a:r>
          <a:r>
            <a:rPr lang="fr-ca" sz="1300" b="0" i="0" u="none" kern="1200" baseline="0"/>
            <a:t> Éducation, autogestion, exercice </a:t>
          </a:r>
          <a:br>
            <a:rPr lang="fr-ca" sz="1300" kern="1200"/>
          </a:br>
          <a:r>
            <a:rPr lang="fr-ca" sz="1300" b="0" i="0" u="none" kern="1200" baseline="0"/>
            <a:t>(exercice thérapeutique et activité physique), et </a:t>
          </a:r>
          <a:br>
            <a:rPr lang="fr-ca" sz="1300" kern="1200"/>
          </a:br>
          <a:r>
            <a:rPr lang="fr-ca" sz="1300" b="0" i="0" u="none" kern="1200" baseline="0"/>
            <a:t>gestion du poids </a:t>
          </a:r>
        </a:p>
      </dsp:txBody>
      <dsp:txXfrm>
        <a:off x="1146550" y="3002559"/>
        <a:ext cx="4258616" cy="145867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0.10503</cdr:x>
      <cdr:y>0.04875</cdr:y>
    </cdr:from>
    <cdr:to>
      <cdr:x>0.84272</cdr:x>
      <cdr:y>0.10721</cdr:y>
    </cdr:to>
    <cdr:sp macro="" textlink="">
      <cdr:nvSpPr>
        <cdr:cNvPr id="2" name="TextBox 1" descr="Bar chart: Estimated prevalence of Osteoarthritis in Ontario, 2021&#10;&#10;Age 20-64: 7.1% men, 10.1% women&#10;Age 65+: 25.2% men, 41% women">
          <a:extLst xmlns:a="http://schemas.openxmlformats.org/drawingml/2006/main">
            <a:ext uri="{FF2B5EF4-FFF2-40B4-BE49-F238E27FC236}">
              <a16:creationId xmlns:a16="http://schemas.microsoft.com/office/drawing/2014/main" id="{F36B7FC2-A9E0-B4C3-E5AF-3236ED49347D}"/>
            </a:ext>
          </a:extLst>
        </cdr:cNvPr>
        <cdr:cNvSpPr txBox="1"/>
      </cdr:nvSpPr>
      <cdr:spPr>
        <a:xfrm xmlns:a="http://schemas.openxmlformats.org/drawingml/2006/main">
          <a:off x="805641" y="236072"/>
          <a:ext cx="5658696" cy="283093"/>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chor="t" anchorCtr="0">
          <a:noAutofit/>
        </a:bodyPr>
        <a:lstStyle xmlns:a="http://schemas.openxmlformats.org/drawingml/2006/main"/>
        <a:p xmlns:a="http://schemas.openxmlformats.org/drawingml/2006/main">
          <a:pPr algn="ctr" fontAlgn="t"/>
          <a:r>
            <a:rPr lang="fr-FR" sz="1600" dirty="0"/>
            <a:t>Prévalence estimée de l’arthrose en Ontario</a:t>
          </a:r>
          <a:r>
            <a:rPr lang="en-US" sz="1600" dirty="0">
              <a:ea typeface="MS PGothic"/>
              <a:cs typeface="Calibri"/>
            </a:rPr>
            <a:t>, 2021</a:t>
          </a:r>
          <a:endParaRPr lang="en-CA" sz="1600" dirty="0">
            <a:ea typeface="MS PGothic"/>
            <a:cs typeface="Calibri"/>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FFAAEFC-A304-0122-CEA5-AD0C91EAE2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7A6689-32F2-8A95-3813-20BDD168DA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BC85EE-1CE4-C44D-9C64-128E97A402C3}" type="datetimeFigureOut">
              <a:rPr lang="en-US" smtClean="0"/>
              <a:t>11/18/2024</a:t>
            </a:fld>
            <a:endParaRPr lang="en-US"/>
          </a:p>
        </p:txBody>
      </p:sp>
      <p:sp>
        <p:nvSpPr>
          <p:cNvPr id="4" name="Footer Placeholder 3">
            <a:extLst>
              <a:ext uri="{FF2B5EF4-FFF2-40B4-BE49-F238E27FC236}">
                <a16:creationId xmlns:a16="http://schemas.microsoft.com/office/drawing/2014/main" id="{082F47AC-3420-FD29-E6A0-A4ED789CFE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08666FF-2F81-67D6-FFF1-5BE33EB4D43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749512-CD65-8B4C-8DA7-B92FBD93DFE4}" type="slidenum">
              <a:rPr lang="en-US" smtClean="0"/>
              <a:t>‹#›</a:t>
            </a:fld>
            <a:endParaRPr lang="en-US"/>
          </a:p>
        </p:txBody>
      </p:sp>
    </p:spTree>
    <p:extLst>
      <p:ext uri="{BB962C8B-B14F-4D97-AF65-F5344CB8AC3E}">
        <p14:creationId xmlns:p14="http://schemas.microsoft.com/office/powerpoint/2010/main" val="2035085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C1F089-8C70-F441-BAD2-FF5C22086FBC}"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53FE4-7F3D-1C48-8731-559E789B0C8F}" type="slidenum">
              <a:rPr lang="en-US" smtClean="0"/>
              <a:t>‹#›</a:t>
            </a:fld>
            <a:endParaRPr lang="en-US"/>
          </a:p>
        </p:txBody>
      </p:sp>
    </p:spTree>
    <p:extLst>
      <p:ext uri="{BB962C8B-B14F-4D97-AF65-F5344CB8AC3E}">
        <p14:creationId xmlns:p14="http://schemas.microsoft.com/office/powerpoint/2010/main" val="3793165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QualityStandards@Ontariohealth.c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altLang="en-US" sz="1200" noProof="0">
                <a:solidFill>
                  <a:srgbClr val="000000"/>
                </a:solidFill>
                <a:latin typeface="Calibri" panose="020F0502020204030204" pitchFamily="34" charset="0"/>
              </a:rPr>
              <a:t>Si vous avez des questions sur le contenu de cette présentation, veuillez nous contacter à </a:t>
            </a:r>
            <a:r>
              <a:rPr lang="fr-CA" altLang="en-US" sz="1200" u="sng" noProof="0">
                <a:solidFill>
                  <a:srgbClr val="000000"/>
                </a:solidFill>
                <a:latin typeface="Calibri" panose="020F0502020204030204" pitchFamily="34" charset="0"/>
                <a:hlinkClick r:id="rId3"/>
              </a:rPr>
              <a:t>QualityStandards@OntarioHealth.ca</a:t>
            </a:r>
            <a:endParaRPr lang="fr-CA" altLang="en-US" sz="1200" u="sng" noProof="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a:t>
            </a:fld>
            <a:endParaRPr lang="en-US"/>
          </a:p>
        </p:txBody>
      </p:sp>
    </p:spTree>
    <p:extLst>
      <p:ext uri="{BB962C8B-B14F-4D97-AF65-F5344CB8AC3E}">
        <p14:creationId xmlns:p14="http://schemas.microsoft.com/office/powerpoint/2010/main" val="4053305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a:t>Le programme des normes de qualité a mis en évidence plusieurs exemples d’organisations et de groupes qui utilisent diverses normes et procédures de déclaration dans leur milieu de soins cliniques, leur organisation ou leur établissement. Ces exemples se trouvent dans des publications et des discussions sur Quorum.</a:t>
            </a:r>
          </a:p>
          <a:p>
            <a:endParaRPr lang="fr-FR"/>
          </a:p>
          <a:p>
            <a:r>
              <a:rPr lang="fr-FR"/>
              <a:t>De plus, nous travaillons à la compilation de ressources et d’outils, tant pour les cliniciens que pour les patients et les familles.</a:t>
            </a:r>
          </a:p>
          <a:p>
            <a:endParaRPr lang="fr-FR"/>
          </a:p>
          <a:p>
            <a:r>
              <a:rPr lang="fr-FR"/>
              <a:t>L’accent est mis sur les exemples de mise en œuvre et d’adoption, et sur la façon dont les organisations appliquent les normes de qualité dans leur pratique pour donner des soins.</a:t>
            </a:r>
          </a:p>
          <a:p>
            <a:endParaRPr lang="fr-FR"/>
          </a:p>
          <a:p>
            <a:r>
              <a:rPr lang="fr-FR"/>
              <a:t>Nous aimerions beaucoup savoir si vous voulez contribuer à un message ou à un article.</a:t>
            </a:r>
            <a:endParaRPr lang="en-CA"/>
          </a:p>
          <a:p>
            <a:endParaRPr lang="en-CA">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12</a:t>
            </a:fld>
            <a:endParaRPr lang="en-US"/>
          </a:p>
        </p:txBody>
      </p:sp>
    </p:spTree>
    <p:extLst>
      <p:ext uri="{BB962C8B-B14F-4D97-AF65-F5344CB8AC3E}">
        <p14:creationId xmlns:p14="http://schemas.microsoft.com/office/powerpoint/2010/main" val="30332532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highlight>
                <a:srgbClr val="FFFF00"/>
              </a:highlight>
              <a:latin typeface="+mn-lt"/>
            </a:endParaRPr>
          </a:p>
          <a:p>
            <a:r>
              <a:rPr lang="fr-CA" sz="1200" noProof="0" dirty="0"/>
              <a:t>Pourquoi avons-nous besoin d’une norme de qualité pour arthrose?</a:t>
            </a:r>
            <a:endParaRPr lang="en-CA" dirty="0">
              <a:highlight>
                <a:srgbClr val="FFFF00"/>
              </a:highlight>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15</a:t>
            </a:fld>
            <a:endParaRPr lang="en-US"/>
          </a:p>
        </p:txBody>
      </p:sp>
    </p:spTree>
    <p:extLst>
      <p:ext uri="{BB962C8B-B14F-4D97-AF65-F5344CB8AC3E}">
        <p14:creationId xmlns:p14="http://schemas.microsoft.com/office/powerpoint/2010/main" val="2789911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16</a:t>
            </a:fld>
            <a:endParaRPr lang="en-US" dirty="0"/>
          </a:p>
        </p:txBody>
      </p:sp>
    </p:spTree>
    <p:extLst>
      <p:ext uri="{BB962C8B-B14F-4D97-AF65-F5344CB8AC3E}">
        <p14:creationId xmlns:p14="http://schemas.microsoft.com/office/powerpoint/2010/main" val="16100486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17</a:t>
            </a:fld>
            <a:endParaRPr lang="en-US" dirty="0"/>
          </a:p>
        </p:txBody>
      </p:sp>
    </p:spTree>
    <p:extLst>
      <p:ext uri="{BB962C8B-B14F-4D97-AF65-F5344CB8AC3E}">
        <p14:creationId xmlns:p14="http://schemas.microsoft.com/office/powerpoint/2010/main" val="360787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Calibri"/>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18</a:t>
            </a:fld>
            <a:endParaRPr lang="en-US" dirty="0"/>
          </a:p>
        </p:txBody>
      </p:sp>
    </p:spTree>
    <p:extLst>
      <p:ext uri="{BB962C8B-B14F-4D97-AF65-F5344CB8AC3E}">
        <p14:creationId xmlns:p14="http://schemas.microsoft.com/office/powerpoint/2010/main" val="2453836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5"/>
          </p:nvPr>
        </p:nvSpPr>
        <p:spPr/>
        <p:txBody>
          <a:bodyPr/>
          <a:lstStyle/>
          <a:p>
            <a:fld id="{CD953FE4-7F3D-1C48-8731-559E789B0C8F}" type="slidenum">
              <a:rPr lang="en-US" smtClean="0"/>
              <a:t>19</a:t>
            </a:fld>
            <a:endParaRPr lang="en-US" dirty="0"/>
          </a:p>
        </p:txBody>
      </p:sp>
    </p:spTree>
    <p:extLst>
      <p:ext uri="{BB962C8B-B14F-4D97-AF65-F5344CB8AC3E}">
        <p14:creationId xmlns:p14="http://schemas.microsoft.com/office/powerpoint/2010/main" val="3154421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D81E646-8B20-45A1-BAF9-29519305263A}" type="slidenum">
              <a:rPr lang="en-CA" smtClean="0"/>
              <a:t>20</a:t>
            </a:fld>
            <a:endParaRPr lang="en-CA" dirty="0"/>
          </a:p>
        </p:txBody>
      </p:sp>
    </p:spTree>
    <p:extLst>
      <p:ext uri="{BB962C8B-B14F-4D97-AF65-F5344CB8AC3E}">
        <p14:creationId xmlns:p14="http://schemas.microsoft.com/office/powerpoint/2010/main" val="3981277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dirty="0">
              <a:solidFill>
                <a:srgbClr val="1F1F1F"/>
              </a:solidFill>
              <a:latin typeface="ElsevierGulliver"/>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21</a:t>
            </a:fld>
            <a:endParaRPr lang="en-US" dirty="0"/>
          </a:p>
        </p:txBody>
      </p:sp>
    </p:spTree>
    <p:extLst>
      <p:ext uri="{BB962C8B-B14F-4D97-AF65-F5344CB8AC3E}">
        <p14:creationId xmlns:p14="http://schemas.microsoft.com/office/powerpoint/2010/main" val="1473195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22</a:t>
            </a:fld>
            <a:endParaRPr lang="en-US" dirty="0"/>
          </a:p>
        </p:txBody>
      </p:sp>
    </p:spTree>
    <p:extLst>
      <p:ext uri="{BB962C8B-B14F-4D97-AF65-F5344CB8AC3E}">
        <p14:creationId xmlns:p14="http://schemas.microsoft.com/office/powerpoint/2010/main" val="39414891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23</a:t>
            </a:fld>
            <a:endParaRPr lang="en-US" dirty="0"/>
          </a:p>
        </p:txBody>
      </p:sp>
    </p:spTree>
    <p:extLst>
      <p:ext uri="{BB962C8B-B14F-4D97-AF65-F5344CB8AC3E}">
        <p14:creationId xmlns:p14="http://schemas.microsoft.com/office/powerpoint/2010/main" val="141908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10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24</a:t>
            </a:fld>
            <a:endParaRPr lang="en-US" dirty="0"/>
          </a:p>
        </p:txBody>
      </p:sp>
    </p:spTree>
    <p:extLst>
      <p:ext uri="{BB962C8B-B14F-4D97-AF65-F5344CB8AC3E}">
        <p14:creationId xmlns:p14="http://schemas.microsoft.com/office/powerpoint/2010/main" val="3886729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D953FE4-7F3D-1C48-8731-559E789B0C8F}" type="slidenum">
              <a:rPr lang="en-US" smtClean="0"/>
              <a:t>25</a:t>
            </a:fld>
            <a:endParaRPr lang="en-US" dirty="0"/>
          </a:p>
        </p:txBody>
      </p:sp>
    </p:spTree>
    <p:extLst>
      <p:ext uri="{BB962C8B-B14F-4D97-AF65-F5344CB8AC3E}">
        <p14:creationId xmlns:p14="http://schemas.microsoft.com/office/powerpoint/2010/main" val="2918051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0CAE23-A879-8CF6-40E7-B5A2E7F2F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FF790-BA38-54FA-281F-906B0E2C6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FFF49A-D29C-9CA7-0C27-56829A0F52F1}"/>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66207FBE-D28D-DA34-D0C3-DB340D84640C}"/>
              </a:ext>
            </a:extLst>
          </p:cNvPr>
          <p:cNvSpPr>
            <a:spLocks noGrp="1"/>
          </p:cNvSpPr>
          <p:nvPr>
            <p:ph type="sldNum" sz="quarter" idx="5"/>
          </p:nvPr>
        </p:nvSpPr>
        <p:spPr/>
        <p:txBody>
          <a:bodyPr/>
          <a:lstStyle/>
          <a:p>
            <a:fld id="{CD953FE4-7F3D-1C48-8731-559E789B0C8F}" type="slidenum">
              <a:rPr lang="en-US" smtClean="0"/>
              <a:t>26</a:t>
            </a:fld>
            <a:endParaRPr lang="en-US" dirty="0"/>
          </a:p>
        </p:txBody>
      </p:sp>
    </p:spTree>
    <p:extLst>
      <p:ext uri="{BB962C8B-B14F-4D97-AF65-F5344CB8AC3E}">
        <p14:creationId xmlns:p14="http://schemas.microsoft.com/office/powerpoint/2010/main" val="1930281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kern="1200">
              <a:solidFill>
                <a:schemeClr val="tx1"/>
              </a:solidFill>
              <a:effectLst/>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28</a:t>
            </a:fld>
            <a:endParaRPr lang="en-US"/>
          </a:p>
        </p:txBody>
      </p:sp>
    </p:spTree>
    <p:extLst>
      <p:ext uri="{BB962C8B-B14F-4D97-AF65-F5344CB8AC3E}">
        <p14:creationId xmlns:p14="http://schemas.microsoft.com/office/powerpoint/2010/main" val="25845977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29</a:t>
            </a:fld>
            <a:endParaRPr lang="en-US"/>
          </a:p>
        </p:txBody>
      </p:sp>
    </p:spTree>
    <p:extLst>
      <p:ext uri="{BB962C8B-B14F-4D97-AF65-F5344CB8AC3E}">
        <p14:creationId xmlns:p14="http://schemas.microsoft.com/office/powerpoint/2010/main" val="3310444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rgbClr val="FFFF00"/>
                </a:solidFill>
                <a:effectLst/>
                <a:latin typeface="Calibri" pitchFamily="68" charset="0"/>
                <a:ea typeface="MS PGothic" panose="020B0600070205080204" pitchFamily="34" charset="-128"/>
                <a:cs typeface="ＭＳ Ｐゴシック" pitchFamily="68" charset="-128"/>
              </a:rPr>
              <a:t>Le Comité consultatif sur la norme de qualité [topic] </a:t>
            </a:r>
            <a:r>
              <a:rPr lang="fr-CA" sz="1200" kern="1200">
                <a:solidFill>
                  <a:schemeClr val="tx1"/>
                </a:solidFill>
                <a:effectLst/>
                <a:latin typeface="Calibri" pitchFamily="68" charset="0"/>
                <a:ea typeface="MS PGothic" panose="020B0600070205080204" pitchFamily="34" charset="-128"/>
                <a:cs typeface="ＭＳ Ｐゴシック" pitchFamily="68" charset="-128"/>
              </a:rPr>
              <a:t>a défini certains objectifs généraux pour cette norme de qualité.  </a:t>
            </a:r>
            <a:r>
              <a:rPr lang="fr-FR" sz="1200" kern="1200">
                <a:solidFill>
                  <a:schemeClr val="tx1"/>
                </a:solidFill>
                <a:effectLst/>
                <a:latin typeface="Calibri" pitchFamily="68" charset="0"/>
                <a:ea typeface="MS PGothic" panose="020B0600070205080204" pitchFamily="34" charset="-128"/>
                <a:cs typeface="ＭＳ Ｐゴシック" pitchFamily="68" charset="-128"/>
              </a:rPr>
              <a:t>Ceux-ci ont été mis en correspondance avec des indicateurs qui peuvent être utilisés pour évaluer la qualité des soins fournis au niveau provincial et local.</a:t>
            </a:r>
            <a:endParaRPr lang="en-CA" sz="1200" kern="1200">
              <a:solidFill>
                <a:schemeClr val="tx1"/>
              </a:solidFill>
              <a:effectLst/>
              <a:latin typeface="Calibri" pitchFamily="68" charset="0"/>
              <a:ea typeface="MS PGothic" panose="020B0600070205080204" pitchFamily="34" charset="-128"/>
              <a:cs typeface="ＭＳ Ｐゴシック" pitchFamily="68" charset="-128"/>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40</a:t>
            </a:fld>
            <a:endParaRPr lang="en-US"/>
          </a:p>
        </p:txBody>
      </p:sp>
    </p:spTree>
    <p:extLst>
      <p:ext uri="{BB962C8B-B14F-4D97-AF65-F5344CB8AC3E}">
        <p14:creationId xmlns:p14="http://schemas.microsoft.com/office/powerpoint/2010/main" val="3362828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41</a:t>
            </a:fld>
            <a:endParaRPr lang="en-US"/>
          </a:p>
        </p:txBody>
      </p:sp>
    </p:spTree>
    <p:extLst>
      <p:ext uri="{BB962C8B-B14F-4D97-AF65-F5344CB8AC3E}">
        <p14:creationId xmlns:p14="http://schemas.microsoft.com/office/powerpoint/2010/main" val="289173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fr-CA" sz="1200" kern="1200">
                <a:solidFill>
                  <a:schemeClr val="tx1"/>
                </a:solidFill>
                <a:effectLst/>
                <a:latin typeface="Calibri" pitchFamily="68" charset="0"/>
                <a:ea typeface="MS PGothic" panose="020B0600070205080204" pitchFamily="34" charset="-128"/>
                <a:cs typeface="ＭＳ Ｐゴシック" pitchFamily="68" charset="-128"/>
              </a:rPr>
              <a:t>Chaque énoncé de qualité de la norme est accompagné d'un ou de plusieurs indicateurs. Ces indicateurs visent à orienter la mesure des efforts d’amélioration de la qualité liés à la mise en œuvre des énoncés. </a:t>
            </a:r>
          </a:p>
          <a:p>
            <a:endParaRPr lang="en-US" sz="1200" b="0" kern="1200">
              <a:solidFill>
                <a:schemeClr val="tx1"/>
              </a:solidFill>
              <a:effectLst/>
              <a:latin typeface="+mn-lt"/>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42</a:t>
            </a:fld>
            <a:endParaRPr lang="en-US"/>
          </a:p>
        </p:txBody>
      </p:sp>
    </p:spTree>
    <p:extLst>
      <p:ext uri="{BB962C8B-B14F-4D97-AF65-F5344CB8AC3E}">
        <p14:creationId xmlns:p14="http://schemas.microsoft.com/office/powerpoint/2010/main" val="34449423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43</a:t>
            </a:fld>
            <a:endParaRPr lang="en-US"/>
          </a:p>
        </p:txBody>
      </p:sp>
    </p:spTree>
    <p:extLst>
      <p:ext uri="{BB962C8B-B14F-4D97-AF65-F5344CB8AC3E}">
        <p14:creationId xmlns:p14="http://schemas.microsoft.com/office/powerpoint/2010/main" val="5517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mn-lt"/>
              </a:rPr>
              <a:t>Les normes de qualité sont un petit ensemble d’énoncés à incidence élevée qui décrivent les soins optimaux lorsqu’il existe des écarts de qualité cernés en Ontario.</a:t>
            </a:r>
          </a:p>
          <a:p>
            <a:pPr marL="171450" indent="-171450">
              <a:buFontTx/>
              <a:buChar char="•"/>
            </a:pPr>
            <a:r>
              <a:rPr lang="fr-CA" altLang="en-US" noProof="0">
                <a:solidFill>
                  <a:srgbClr val="000000"/>
                </a:solidFill>
                <a:latin typeface="+mn-lt"/>
              </a:rPr>
              <a:t>Leur application est volontaire et les normes sont de nature ambitieuse.</a:t>
            </a:r>
          </a:p>
          <a:p>
            <a:pPr marL="171450" indent="-171450">
              <a:buFontTx/>
              <a:buChar char="•"/>
            </a:pPr>
            <a:r>
              <a:rPr lang="fr-CA" altLang="en-US" noProof="0">
                <a:solidFill>
                  <a:srgbClr val="000000"/>
                </a:solidFill>
                <a:latin typeface="+mn-lt"/>
              </a:rPr>
              <a:t>Conçues pour « relever le niveau » dans le but d’offrir les meilleurs soins possible à tous les Ontariens, peu importe où ils vivent dans la province.</a:t>
            </a:r>
          </a:p>
          <a:p>
            <a:pPr marL="171450" indent="-171450">
              <a:buFontTx/>
              <a:buChar char="•"/>
            </a:pPr>
            <a:r>
              <a:rPr lang="fr-CA" altLang="en-US" noProof="0">
                <a:solidFill>
                  <a:srgbClr val="000000"/>
                </a:solidFill>
                <a:latin typeface="+mn-lt"/>
              </a:rPr>
              <a:t>Il existe de nombreuses lignes directrices, normes professionnelles et autres recommandations qui enrichissent l’ensemble des données probantes. Les normes de qualité complètent ces ressources.</a:t>
            </a:r>
          </a:p>
          <a:p>
            <a:pPr marL="171450" indent="-171450">
              <a:buFontTx/>
              <a:buChar char="•"/>
            </a:pPr>
            <a:r>
              <a:rPr lang="fr-CA" altLang="en-US" noProof="0">
                <a:solidFill>
                  <a:srgbClr val="000000"/>
                </a:solidFill>
                <a:latin typeface="+mn-lt"/>
              </a:rPr>
              <a:t>Les normes de qualité énoncent les </a:t>
            </a:r>
            <a:r>
              <a:rPr lang="fr-CA" altLang="en-US" b="1" noProof="0">
                <a:solidFill>
                  <a:srgbClr val="000000"/>
                </a:solidFill>
                <a:latin typeface="+mn-lt"/>
              </a:rPr>
              <a:t>caractéristiques</a:t>
            </a:r>
            <a:r>
              <a:rPr lang="fr-CA" altLang="en-US" noProof="0">
                <a:solidFill>
                  <a:srgbClr val="000000"/>
                </a:solidFill>
                <a:latin typeface="+mn-lt"/>
              </a:rPr>
              <a:t> des soins qui devraient être offerts, mais ne nomment pas les </a:t>
            </a:r>
            <a:r>
              <a:rPr lang="fr-CA" altLang="en-US" b="1" noProof="0">
                <a:solidFill>
                  <a:srgbClr val="000000"/>
                </a:solidFill>
                <a:latin typeface="+mn-lt"/>
              </a:rPr>
              <a:t>personnes</a:t>
            </a:r>
            <a:r>
              <a:rPr lang="fr-CA" altLang="en-US" noProof="0">
                <a:solidFill>
                  <a:srgbClr val="000000"/>
                </a:solidFill>
                <a:latin typeface="+mn-lt"/>
              </a:rPr>
              <a:t> qui devraient les offrir (contrairement aux guides de pratique clinique et guides de pratiques exemplaires).</a:t>
            </a:r>
          </a:p>
          <a:p>
            <a:pPr marL="171450" indent="-171450"/>
            <a:endParaRPr lang="fr-CA" altLang="en-US" noProof="0">
              <a:solidFill>
                <a:srgbClr val="000000"/>
              </a:solidFill>
              <a:latin typeface="+mn-lt"/>
            </a:endParaRPr>
          </a:p>
          <a:p>
            <a:pPr marL="171450" indent="-171450"/>
            <a:r>
              <a:rPr lang="fr-CA" altLang="en-US" b="1" noProof="0">
                <a:solidFill>
                  <a:srgbClr val="000000"/>
                </a:solidFill>
                <a:latin typeface="+mn-lt"/>
              </a:rPr>
              <a:t>Les normes de qualité sont :</a:t>
            </a:r>
          </a:p>
          <a:p>
            <a:pPr marL="171450" indent="-171450">
              <a:spcBef>
                <a:spcPct val="0"/>
              </a:spcBef>
              <a:buClr>
                <a:srgbClr val="00788A"/>
              </a:buClr>
              <a:buFontTx/>
              <a:buChar char="•"/>
            </a:pPr>
            <a:r>
              <a:rPr lang="fr-CA" altLang="en-US" noProof="0">
                <a:solidFill>
                  <a:srgbClr val="000000"/>
                </a:solidFill>
                <a:latin typeface="+mn-lt"/>
              </a:rPr>
              <a:t>Concises : 5 à 15 énoncés solides, fondés sur des données probantes, portant sur des domaines de priorité élevée pour l’amélioration.</a:t>
            </a:r>
          </a:p>
          <a:p>
            <a:pPr marL="171450" indent="-171450">
              <a:spcBef>
                <a:spcPct val="0"/>
              </a:spcBef>
              <a:buClr>
                <a:srgbClr val="00788A"/>
              </a:buClr>
              <a:buFontTx/>
              <a:buChar char="•"/>
            </a:pPr>
            <a:r>
              <a:rPr lang="fr-CA" altLang="en-US" noProof="0">
                <a:solidFill>
                  <a:srgbClr val="000000"/>
                </a:solidFill>
                <a:latin typeface="+mn-lt"/>
              </a:rPr>
              <a:t>Accessibles : aident les cliniciens et les organismes de fournisseurs à offrir des soins de la plus haute qualité possible, et les patients à connaître les sujets à aborder avec leurs cliniciens (comparativement aux guides de pratique clinique, qui sont assez arides, les normes sont très accessibles et écrites en langage clair).</a:t>
            </a:r>
          </a:p>
          <a:p>
            <a:pPr marL="171450" indent="-171450">
              <a:spcBef>
                <a:spcPct val="0"/>
              </a:spcBef>
              <a:buClr>
                <a:srgbClr val="00788A"/>
              </a:buClr>
              <a:buFontTx/>
              <a:buChar char="•"/>
            </a:pPr>
            <a:r>
              <a:rPr lang="fr-CA" altLang="en-US" noProof="0">
                <a:solidFill>
                  <a:srgbClr val="000000"/>
                </a:solidFill>
                <a:latin typeface="+mn-lt"/>
              </a:rPr>
              <a:t>Mesurables : chaque énoncé est accompagné d’un ou de plusieurs indicateurs de qualité (structure, processus ou résultat), ainsi que d’un ensemble de mesures des résultats pour l’ensemble de la norme.</a:t>
            </a:r>
          </a:p>
          <a:p>
            <a:pPr marL="171450" indent="-171450">
              <a:spcBef>
                <a:spcPct val="0"/>
              </a:spcBef>
              <a:buClr>
                <a:srgbClr val="00788A"/>
              </a:buClr>
              <a:buFontTx/>
              <a:buChar char="•"/>
            </a:pPr>
            <a:r>
              <a:rPr lang="fr-CA" altLang="en-US" noProof="0">
                <a:solidFill>
                  <a:srgbClr val="000000"/>
                </a:solidFill>
                <a:latin typeface="+mn-lt"/>
              </a:rPr>
              <a:t>Applicables : des outils et des ressources d’amélioration de la qualité soutiennent chaque norme en vue de favoriser l’adoption.</a:t>
            </a:r>
          </a:p>
          <a:p>
            <a:pPr defTabSz="457883">
              <a:defRPr/>
            </a:pPr>
            <a:endParaRPr lang="en-CA" b="1">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953FE4-7F3D-1C48-8731-559E789B0C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7410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0363" lvl="1" indent="-360363">
              <a:lnSpc>
                <a:spcPct val="95000"/>
              </a:lnSpc>
              <a:spcAft>
                <a:spcPts val="600"/>
              </a:spcAft>
              <a:buClr>
                <a:srgbClr val="00858F"/>
              </a:buClr>
              <a:buFontTx/>
              <a:buChar char="•"/>
            </a:pPr>
            <a:r>
              <a:rPr lang="fr-CA" altLang="en-US" b="1" noProof="0">
                <a:solidFill>
                  <a:srgbClr val="000000"/>
                </a:solidFill>
                <a:latin typeface="+mn-lt"/>
              </a:rPr>
              <a:t>Les patients, les </a:t>
            </a:r>
            <a:r>
              <a:rPr lang="fr-CA" sz="1800" b="1">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b="1" noProof="0">
                <a:solidFill>
                  <a:srgbClr val="000000"/>
                </a:solidFill>
                <a:latin typeface="+mn-lt"/>
              </a:rPr>
              <a:t>et le public </a:t>
            </a:r>
            <a:r>
              <a:rPr lang="fr-CA" altLang="en-US" noProof="0">
                <a:solidFill>
                  <a:srgbClr val="000000"/>
                </a:solidFill>
                <a:latin typeface="+mn-lt"/>
              </a:rPr>
              <a:t>peuvent utiliser les normes de qualité pour comprendre les caractéristiques de soins d’excellente qualité, savoir à quoi ils devraient s’attendre de leurs cliniciens et connaître la façon de discuter de la qualité de leurs soins.</a:t>
            </a:r>
          </a:p>
          <a:p>
            <a:pPr marL="360363" indent="-360363">
              <a:lnSpc>
                <a:spcPct val="95000"/>
              </a:lnSpc>
              <a:spcAft>
                <a:spcPts val="600"/>
              </a:spcAft>
              <a:buFontTx/>
              <a:buChar char="•"/>
            </a:pPr>
            <a:r>
              <a:rPr lang="fr-CA" altLang="en-US" b="1" noProof="0">
                <a:solidFill>
                  <a:srgbClr val="000000"/>
                </a:solidFill>
                <a:latin typeface="+mn-lt"/>
              </a:rPr>
              <a:t>Les régions provinciales et les organismes responsables de la prévention des maladies </a:t>
            </a:r>
            <a:r>
              <a:rPr lang="fr-CA" altLang="en-US" noProof="0">
                <a:solidFill>
                  <a:srgbClr val="000000"/>
                </a:solidFill>
                <a:latin typeface="+mn-lt"/>
              </a:rPr>
              <a:t>peuvent recourir aux normes de qualité pour mesurer les résultats de santé, tenir les </a:t>
            </a:r>
            <a:r>
              <a:rPr lang="fr-CA" altLang="en-US" b="0" noProof="0">
                <a:solidFill>
                  <a:srgbClr val="000000"/>
                </a:solidFill>
                <a:latin typeface="+mn-lt"/>
              </a:rPr>
              <a:t>organismes fournisseurs de soins de santé</a:t>
            </a:r>
            <a:r>
              <a:rPr lang="fr-CA" altLang="en-US" b="1" noProof="0">
                <a:solidFill>
                  <a:srgbClr val="000000"/>
                </a:solidFill>
                <a:latin typeface="+mn-lt"/>
              </a:rPr>
              <a:t> </a:t>
            </a:r>
            <a:r>
              <a:rPr lang="fr-CA" altLang="en-US" noProof="0">
                <a:solidFill>
                  <a:srgbClr val="000000"/>
                </a:solidFill>
                <a:latin typeface="+mn-lt"/>
              </a:rPr>
              <a:t>responsables de la prestation de soins de qualité supérieure et orienter les stratégies d’amélioration régionales.</a:t>
            </a:r>
          </a:p>
          <a:p>
            <a:pPr marL="360363" lvl="1" indent="-360363">
              <a:lnSpc>
                <a:spcPct val="95000"/>
              </a:lnSpc>
              <a:spcAft>
                <a:spcPts val="600"/>
              </a:spcAft>
              <a:buClr>
                <a:srgbClr val="00858F"/>
              </a:buClr>
              <a:buFontTx/>
              <a:buChar char="•"/>
            </a:pPr>
            <a:r>
              <a:rPr lang="fr-CA" altLang="en-US" b="1" noProof="0">
                <a:solidFill>
                  <a:srgbClr val="000000"/>
                </a:solidFill>
                <a:latin typeface="+mn-lt"/>
              </a:rPr>
              <a:t>Les organismes fournisseurs de soins de santé</a:t>
            </a:r>
            <a:r>
              <a:rPr lang="fr-CA" altLang="en-US" noProof="0">
                <a:solidFill>
                  <a:srgbClr val="000000"/>
                </a:solidFill>
                <a:latin typeface="+mn-lt"/>
              </a:rPr>
              <a:t> peuvent utiliser les normes de qualité pour mesurer et vérifier la qualité de leurs soins, cerner les écarts, orienter les stratégies d’amélioration organisationnelles et aiguiller les investissements dans les programmes cliniques.</a:t>
            </a:r>
          </a:p>
          <a:p>
            <a:pPr marL="360363" lvl="1" indent="-360363">
              <a:lnSpc>
                <a:spcPct val="95000"/>
              </a:lnSpc>
              <a:spcAft>
                <a:spcPts val="600"/>
              </a:spcAft>
              <a:buClr>
                <a:srgbClr val="00858F"/>
              </a:buClr>
              <a:buFontTx/>
              <a:buChar char="•"/>
            </a:pPr>
            <a:r>
              <a:rPr lang="fr-CA" altLang="en-US" b="1" noProof="0">
                <a:solidFill>
                  <a:srgbClr val="000000"/>
                </a:solidFill>
                <a:latin typeface="+mn-lt"/>
              </a:rPr>
              <a:t>Les cliniciens </a:t>
            </a:r>
            <a:r>
              <a:rPr lang="fr-CA" altLang="en-US" noProof="0">
                <a:solidFill>
                  <a:srgbClr val="000000"/>
                </a:solidFill>
                <a:latin typeface="+mn-lt"/>
              </a:rPr>
              <a:t>peuvent recourir aux normes de qualité pour évaluer la façon dont ils exercent leur profession et cerner les secteurs d’amélioration de la qualité au niveau personnel et à l’échelle organisationnelle et ils peuvent intégrer les énoncés fondés sur des données probantes dans le perfectionnement professionnel.</a:t>
            </a:r>
          </a:p>
          <a:p>
            <a:pPr marL="360363" lvl="1" indent="-360363">
              <a:lnSpc>
                <a:spcPct val="95000"/>
              </a:lnSpc>
              <a:spcAft>
                <a:spcPts val="600"/>
              </a:spcAft>
              <a:buClr>
                <a:srgbClr val="00858F"/>
              </a:buClr>
              <a:buFontTx/>
              <a:buChar char="•"/>
            </a:pPr>
            <a:r>
              <a:rPr lang="fr-CA" altLang="en-US" noProof="0">
                <a:solidFill>
                  <a:srgbClr val="000000"/>
                </a:solidFill>
                <a:latin typeface="+mn-lt"/>
              </a:rPr>
              <a:t>Le </a:t>
            </a:r>
            <a:r>
              <a:rPr lang="fr-CA" altLang="en-US" b="1" noProof="0">
                <a:solidFill>
                  <a:srgbClr val="000000"/>
                </a:solidFill>
                <a:latin typeface="+mn-lt"/>
              </a:rPr>
              <a:t>gouvernement</a:t>
            </a:r>
            <a:r>
              <a:rPr lang="fr-CA" altLang="en-US" noProof="0">
                <a:solidFill>
                  <a:srgbClr val="000000"/>
                </a:solidFill>
                <a:latin typeface="+mn-lt"/>
              </a:rPr>
              <a:t> peut utiliser les normes de qualité pour cerner les domaines de priorité à l’échelle provinciale, éclairer les nouvelles initiatives de collecte de données et de production de rapports et concevoir des indicateurs de rendement et des incitatifs sous forme de financement</a:t>
            </a:r>
            <a:r>
              <a:rPr lang="fr-CA" noProof="0">
                <a:latin typeface="+mn-lt"/>
                <a:cs typeface="Calibri" panose="020F0502020204030204" pitchFamily="34" charset="0"/>
              </a:rPr>
              <a:t>.</a:t>
            </a:r>
          </a:p>
          <a:p>
            <a:endParaRPr lang="en-CA" b="1">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4</a:t>
            </a:fld>
            <a:endParaRPr lang="en-US"/>
          </a:p>
        </p:txBody>
      </p:sp>
    </p:spTree>
    <p:extLst>
      <p:ext uri="{BB962C8B-B14F-4D97-AF65-F5344CB8AC3E}">
        <p14:creationId xmlns:p14="http://schemas.microsoft.com/office/powerpoint/2010/main" val="17303604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Tx/>
              <a:buChar char="•"/>
            </a:pPr>
            <a:r>
              <a:rPr lang="fr-CA" altLang="en-US" noProof="0">
                <a:solidFill>
                  <a:srgbClr val="000000"/>
                </a:solidFill>
                <a:latin typeface="Calibri" panose="020F0502020204030204" pitchFamily="34" charset="0"/>
                <a:cs typeface="Calibri" panose="020F0502020204030204" pitchFamily="34" charset="0"/>
              </a:rPr>
              <a:t>Chaque norme de qualité porte sur une question de soins de santé spécifique.  L’élaboration de chaque norme de qualité s’accompagne d’un assortiment de ressources.</a:t>
            </a:r>
          </a:p>
          <a:p>
            <a:pPr marL="285750" indent="-285750">
              <a:buFontTx/>
              <a:buChar char="•"/>
            </a:pPr>
            <a:r>
              <a:rPr lang="fr-CA" altLang="en-US" noProof="0">
                <a:solidFill>
                  <a:srgbClr val="000000"/>
                </a:solidFill>
                <a:latin typeface="Calibri"/>
                <a:ea typeface="MS PGothic"/>
                <a:cs typeface="Calibri"/>
              </a:rPr>
              <a:t>Au moyen d’énoncés concis et faciles à comprendre, les normes de qualité décrivent à quoi ressemblent des soins de qualité pour une affection ou un sujet en fonction des données probantes.</a:t>
            </a:r>
          </a:p>
          <a:p>
            <a:pPr marL="285750" indent="-285750">
              <a:buFontTx/>
              <a:buChar char="•"/>
            </a:pPr>
            <a:r>
              <a:rPr lang="fr-CA" altLang="en-US" noProof="0">
                <a:solidFill>
                  <a:srgbClr val="000000"/>
                </a:solidFill>
                <a:latin typeface="Calibri" panose="020F0502020204030204" pitchFamily="34" charset="0"/>
                <a:cs typeface="Calibri" panose="020F0502020204030204" pitchFamily="34" charset="0"/>
              </a:rPr>
              <a:t>Chaque norme de qualité est accompagnée des documents suivants : </a:t>
            </a:r>
          </a:p>
          <a:p>
            <a:pPr marL="742950" lvl="1" indent="-285750">
              <a:buFontTx/>
              <a:buChar char="•"/>
            </a:pPr>
            <a:r>
              <a:rPr lang="fr-CA" altLang="en-US" i="1" noProof="0">
                <a:solidFill>
                  <a:srgbClr val="000000"/>
                </a:solidFill>
                <a:latin typeface="Calibri" panose="020F0502020204030204" pitchFamily="34" charset="0"/>
                <a:cs typeface="Calibri" panose="020F0502020204030204" pitchFamily="34" charset="0"/>
              </a:rPr>
              <a:t>Un guide du patient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sommaire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jeu de diapositives « cas d’amélioration »</a:t>
            </a:r>
          </a:p>
          <a:p>
            <a:pPr marL="742950" marR="0" lvl="1" indent="-285750" algn="l" defTabSz="457200" rtl="0" eaLnBrk="0" fontAlgn="base" latinLnBrk="0" hangingPunct="0">
              <a:lnSpc>
                <a:spcPct val="100000"/>
              </a:lnSpc>
              <a:spcBef>
                <a:spcPct val="30000"/>
              </a:spcBef>
              <a:spcAft>
                <a:spcPct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guide de mesure</a:t>
            </a:r>
          </a:p>
          <a:p>
            <a:pPr marL="742950" lvl="1" indent="-285750">
              <a:buFontTx/>
              <a:buChar char="•"/>
            </a:pPr>
            <a:r>
              <a:rPr lang="fr-CA" altLang="en-US" i="1" noProof="0">
                <a:solidFill>
                  <a:srgbClr val="000000"/>
                </a:solidFill>
                <a:latin typeface="Calibri" panose="020F0502020204030204" pitchFamily="34" charset="0"/>
                <a:cs typeface="Calibri" panose="020F0502020204030204" pitchFamily="34" charset="0"/>
              </a:rPr>
              <a:t>Des spécifications techniques</a:t>
            </a:r>
          </a:p>
          <a:p>
            <a:pPr marL="742950" lvl="1" indent="-285750">
              <a:buFontTx/>
              <a:buChar char="•"/>
            </a:pPr>
            <a:r>
              <a:rPr lang="fr-CA" altLang="en-US" i="1" noProof="0">
                <a:solidFill>
                  <a:srgbClr val="000000"/>
                </a:solidFill>
                <a:latin typeface="Calibri" panose="020F0502020204030204" pitchFamily="34" charset="0"/>
                <a:cs typeface="Calibri" panose="020F0502020204030204" pitchFamily="34" charset="0"/>
              </a:rPr>
              <a:t>Un tableau de données</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lang="fr-CA" altLang="en-US" i="1" noProof="0">
                <a:solidFill>
                  <a:srgbClr val="000000"/>
                </a:solidFill>
                <a:latin typeface="Calibri" panose="020F0502020204030204" pitchFamily="34" charset="0"/>
                <a:cs typeface="Calibri" panose="020F0502020204030204" pitchFamily="34" charset="0"/>
              </a:rPr>
              <a:t>Un guide de démarrage</a:t>
            </a:r>
          </a:p>
          <a:p>
            <a:pPr marL="285750" indent="-285750">
              <a:buFontTx/>
              <a:buChar char="•"/>
            </a:pPr>
            <a:r>
              <a:rPr lang="fr-CA" altLang="en-US" noProof="0">
                <a:solidFill>
                  <a:srgbClr val="000000"/>
                </a:solidFill>
                <a:latin typeface="Calibri"/>
                <a:ea typeface="MS PGothic"/>
                <a:cs typeface="Calibri"/>
              </a:rPr>
              <a:t>Les normes de qualité fournissent un plan d’action afin de permettre au système de soins de santé en Ontario de mieux fonctionner, de faciliter les transitions harmonieuses et de s’assurer que les patients reçoivent les mêmes soins de qualité supérieure, quel que soit l’endroit où ils vivent.</a:t>
            </a:r>
          </a:p>
          <a:p>
            <a:endParaRPr lang="fr-CA" noProof="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5</a:t>
            </a:fld>
            <a:endParaRPr lang="en-US"/>
          </a:p>
        </p:txBody>
      </p:sp>
    </p:spTree>
    <p:extLst>
      <p:ext uri="{BB962C8B-B14F-4D97-AF65-F5344CB8AC3E}">
        <p14:creationId xmlns:p14="http://schemas.microsoft.com/office/powerpoint/2010/main" val="31843609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fr-CA" altLang="en-US" noProof="0">
                <a:solidFill>
                  <a:srgbClr val="000000"/>
                </a:solidFill>
                <a:latin typeface="Calibri" panose="020F0502020204030204" pitchFamily="34" charset="0"/>
              </a:rPr>
              <a:t>Chaque norme de qualité comprend un résumé en langage simple pour les patients, les familles, les </a:t>
            </a:r>
            <a:r>
              <a:rPr lang="fr-CA" sz="1800">
                <a:effectLst/>
                <a:latin typeface="Calibri" panose="020F0502020204030204" pitchFamily="34" charset="0"/>
                <a:ea typeface="Calibri" panose="020F0502020204030204" pitchFamily="34" charset="0"/>
                <a:cs typeface="Arial" panose="020B0604020202020204" pitchFamily="34" charset="0"/>
              </a:rPr>
              <a:t>partenaires de soins </a:t>
            </a:r>
            <a:r>
              <a:rPr lang="fr-CA" altLang="en-US" noProof="0">
                <a:solidFill>
                  <a:srgbClr val="000000"/>
                </a:solidFill>
                <a:latin typeface="Calibri" panose="020F0502020204030204" pitchFamily="34" charset="0"/>
              </a:rPr>
              <a:t>et le public, appelé le </a:t>
            </a:r>
            <a:r>
              <a:rPr lang="fr-CA" altLang="en-US" b="1" noProof="0">
                <a:solidFill>
                  <a:srgbClr val="000000"/>
                </a:solidFill>
                <a:latin typeface="Calibri" panose="020F0502020204030204" pitchFamily="34" charset="0"/>
              </a:rPr>
              <a:t>guide du patient</a:t>
            </a:r>
            <a:r>
              <a:rPr lang="fr-CA" altLang="en-US" noProof="0">
                <a:solidFill>
                  <a:srgbClr val="000000"/>
                </a:solidFill>
                <a:latin typeface="Calibri" panose="020F0502020204030204" pitchFamily="34" charset="0"/>
              </a:rPr>
              <a:t>.</a:t>
            </a:r>
          </a:p>
          <a:p>
            <a:pPr marL="171450" indent="-171450"/>
            <a:endParaRPr lang="fr-CA" altLang="en-US" noProof="0">
              <a:solidFill>
                <a:srgbClr val="000000"/>
              </a:solidFill>
              <a:latin typeface="Calibri" panose="020F0502020204030204" pitchFamily="34" charset="0"/>
            </a:endParaRPr>
          </a:p>
          <a:p>
            <a:pPr marL="171450" indent="-171450"/>
            <a:r>
              <a:rPr lang="fr-CA" altLang="en-US" b="1" noProof="0">
                <a:solidFill>
                  <a:srgbClr val="000000"/>
                </a:solidFill>
                <a:latin typeface="Calibri" panose="020F0502020204030204" pitchFamily="34" charset="0"/>
              </a:rPr>
              <a:t>Participation des patients aux normes de qualité : </a:t>
            </a:r>
          </a:p>
          <a:p>
            <a:pPr marL="171450" indent="-171450">
              <a:buFontTx/>
              <a:buChar char="•"/>
            </a:pPr>
            <a:r>
              <a:rPr lang="fr-CA" altLang="en-US" noProof="0">
                <a:solidFill>
                  <a:srgbClr val="000000"/>
                </a:solidFill>
                <a:latin typeface="Calibri" panose="020F0502020204030204" pitchFamily="34" charset="0"/>
              </a:rPr>
              <a:t>Participation à des comités consultatifs en tant que membres</a:t>
            </a:r>
          </a:p>
          <a:p>
            <a:pPr marL="171450" indent="-171450">
              <a:buFontTx/>
              <a:buChar char="•"/>
            </a:pPr>
            <a:r>
              <a:rPr lang="fr-CA" altLang="en-US" noProof="0">
                <a:solidFill>
                  <a:srgbClr val="000000"/>
                </a:solidFill>
                <a:latin typeface="Calibri" panose="020F0502020204030204" pitchFamily="34" charset="0"/>
              </a:rPr>
              <a:t>Groupes de discussion et entretiens avec des informateurs clés sur des sujets précis (au besoin)</a:t>
            </a:r>
          </a:p>
          <a:p>
            <a:pPr marL="171450" indent="-171450">
              <a:buFontTx/>
              <a:buChar char="•"/>
            </a:pPr>
            <a:r>
              <a:rPr lang="fr-CA" altLang="en-US" noProof="0">
                <a:solidFill>
                  <a:srgbClr val="000000"/>
                </a:solidFill>
                <a:latin typeface="Calibri" panose="020F0502020204030204" pitchFamily="34" charset="0"/>
              </a:rPr>
              <a:t>Période de commentaires du public pour chaque norme de qualité</a:t>
            </a:r>
          </a:p>
          <a:p>
            <a:pPr marL="171450" indent="-171450">
              <a:buFontTx/>
              <a:buChar char="•"/>
            </a:pPr>
            <a:r>
              <a:rPr lang="fr-CA" altLang="en-US" noProof="0">
                <a:solidFill>
                  <a:srgbClr val="000000"/>
                </a:solidFill>
                <a:latin typeface="Calibri" panose="020F0502020204030204" pitchFamily="34" charset="0"/>
              </a:rPr>
              <a:t>Consultations sur le guide de conversation des patients</a:t>
            </a:r>
          </a:p>
          <a:p>
            <a:endParaRPr lang="en-US">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CD953FE4-7F3D-1C48-8731-559E789B0C8F}" type="slidenum">
              <a:rPr lang="en-US" smtClean="0"/>
              <a:t>7</a:t>
            </a:fld>
            <a:endParaRPr lang="en-US"/>
          </a:p>
        </p:txBody>
      </p:sp>
    </p:spTree>
    <p:extLst>
      <p:ext uri="{BB962C8B-B14F-4D97-AF65-F5344CB8AC3E}">
        <p14:creationId xmlns:p14="http://schemas.microsoft.com/office/powerpoint/2010/main" val="1741196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CD953FE4-7F3D-1C48-8731-559E789B0C8F}" type="slidenum">
              <a:rPr lang="en-US" smtClean="0"/>
              <a:t>9</a:t>
            </a:fld>
            <a:endParaRPr lang="en-US"/>
          </a:p>
        </p:txBody>
      </p:sp>
    </p:spTree>
    <p:extLst>
      <p:ext uri="{BB962C8B-B14F-4D97-AF65-F5344CB8AC3E}">
        <p14:creationId xmlns:p14="http://schemas.microsoft.com/office/powerpoint/2010/main" val="306451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953FE4-7F3D-1C48-8731-559E789B0C8F}" type="slidenum">
              <a:rPr lang="en-US" smtClean="0"/>
              <a:t>10</a:t>
            </a:fld>
            <a:endParaRPr lang="en-US"/>
          </a:p>
        </p:txBody>
      </p:sp>
    </p:spTree>
    <p:extLst>
      <p:ext uri="{BB962C8B-B14F-4D97-AF65-F5344CB8AC3E}">
        <p14:creationId xmlns:p14="http://schemas.microsoft.com/office/powerpoint/2010/main" val="1363868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fr-CA" altLang="en-US" noProof="0">
                <a:solidFill>
                  <a:srgbClr val="000000"/>
                </a:solidFill>
                <a:latin typeface="Calibri" panose="020F0502020204030204" pitchFamily="34" charset="0"/>
              </a:rPr>
              <a:t>Toutefois, il y a des choses que nous pouvons faire aujourd’hui malgré les vastes obstacles systémiques qui pourraient prendre du temps à surmonter.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est un document qui décrit le processus d’utilisation des normes de qualité à titre de ressources pour offrir des soins de qualité supérieure. Il compile un certain nombre de ressources afin de soutenir l’adoption des normes, notamment des liens vers des ressources sur la mise en œuvre et l’amélioration de la qualité, des exemples et des activités à des fins de réflexion, ainsi que des modèles et des documents pour soutenir les activités de planification de la mise en œuvre. Le </a:t>
            </a:r>
            <a:r>
              <a:rPr lang="fr-CA" altLang="en-US" i="1" noProof="0">
                <a:solidFill>
                  <a:srgbClr val="000000"/>
                </a:solidFill>
                <a:latin typeface="Calibri" panose="020F0502020204030204" pitchFamily="34" charset="0"/>
              </a:rPr>
              <a:t>Guide de démarrage </a:t>
            </a:r>
            <a:r>
              <a:rPr lang="fr-CA" altLang="en-US" noProof="0">
                <a:solidFill>
                  <a:srgbClr val="000000"/>
                </a:solidFill>
                <a:latin typeface="Calibri" panose="020F0502020204030204" pitchFamily="34" charset="0"/>
              </a:rPr>
              <a:t>comprend également un modèle de plan d’action et des exemples sur la manière dont les plans d’amélioration de la qualité peuvent aider à faire progresser les normes de qualité.</a:t>
            </a:r>
          </a:p>
        </p:txBody>
      </p:sp>
      <p:sp>
        <p:nvSpPr>
          <p:cNvPr id="4" name="Slide Number Placeholder 3"/>
          <p:cNvSpPr>
            <a:spLocks noGrp="1"/>
          </p:cNvSpPr>
          <p:nvPr>
            <p:ph type="sldNum" sz="quarter" idx="5"/>
          </p:nvPr>
        </p:nvSpPr>
        <p:spPr/>
        <p:txBody>
          <a:bodyPr/>
          <a:lstStyle/>
          <a:p>
            <a:fld id="{CD953FE4-7F3D-1C48-8731-559E789B0C8F}" type="slidenum">
              <a:rPr lang="en-US" smtClean="0"/>
              <a:t>11</a:t>
            </a:fld>
            <a:endParaRPr lang="en-US"/>
          </a:p>
        </p:txBody>
      </p:sp>
    </p:spTree>
    <p:extLst>
      <p:ext uri="{BB962C8B-B14F-4D97-AF65-F5344CB8AC3E}">
        <p14:creationId xmlns:p14="http://schemas.microsoft.com/office/powerpoint/2010/main" val="1016779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 Photo Botto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9853D7E-AABD-29E5-1A2A-501A36477E50}"/>
              </a:ext>
            </a:extLst>
          </p:cNvPr>
          <p:cNvPicPr>
            <a:picLocks noChangeAspect="1"/>
          </p:cNvPicPr>
          <p:nvPr/>
        </p:nvPicPr>
        <p:blipFill>
          <a:blip r:embed="rId3"/>
          <a:srcRect/>
          <a:stretch/>
        </p:blipFill>
        <p:spPr>
          <a:xfrm>
            <a:off x="9637553" y="5543459"/>
            <a:ext cx="2669704" cy="1316330"/>
          </a:xfrm>
          <a:prstGeom prst="rect">
            <a:avLst/>
          </a:prstGeom>
        </p:spPr>
      </p:pic>
      <p:sp>
        <p:nvSpPr>
          <p:cNvPr id="48" name="Text Placeholder 47">
            <a:extLst>
              <a:ext uri="{FF2B5EF4-FFF2-40B4-BE49-F238E27FC236}">
                <a16:creationId xmlns:a16="http://schemas.microsoft.com/office/drawing/2014/main" id="{677F1D97-7ECC-F386-F547-E8F7EDFFBB77}"/>
              </a:ext>
            </a:extLst>
          </p:cNvPr>
          <p:cNvSpPr>
            <a:spLocks noGrp="1"/>
          </p:cNvSpPr>
          <p:nvPr>
            <p:ph type="body" sz="quarter" idx="16" hasCustomPrompt="1"/>
          </p:nvPr>
        </p:nvSpPr>
        <p:spPr>
          <a:xfrm>
            <a:off x="914400" y="2573492"/>
            <a:ext cx="7715250" cy="304250"/>
          </a:xfrm>
        </p:spPr>
        <p:txBody>
          <a:bodyPr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43" name="Text Placeholder 42">
            <a:extLst>
              <a:ext uri="{FF2B5EF4-FFF2-40B4-BE49-F238E27FC236}">
                <a16:creationId xmlns:a16="http://schemas.microsoft.com/office/drawing/2014/main" id="{E6A2A235-8022-9742-FB03-FC6458F84745}"/>
              </a:ext>
            </a:extLst>
          </p:cNvPr>
          <p:cNvSpPr>
            <a:spLocks noGrp="1"/>
          </p:cNvSpPr>
          <p:nvPr>
            <p:ph type="body" sz="quarter" idx="14" hasCustomPrompt="1"/>
          </p:nvPr>
        </p:nvSpPr>
        <p:spPr>
          <a:xfrm>
            <a:off x="914400" y="1810813"/>
            <a:ext cx="10363200" cy="406265"/>
          </a:xfrm>
        </p:spPr>
        <p:txBody>
          <a:bodyPr wrap="square" anchor="t">
            <a:spAutoFit/>
          </a:bodyPr>
          <a:lstStyle>
            <a:lvl1pPr marL="0" indent="0">
              <a:spcAft>
                <a:spcPts val="0"/>
              </a:spcAft>
              <a:buNone/>
              <a:defRPr sz="3000" baseline="0">
                <a:solidFill>
                  <a:schemeClr val="tx1"/>
                </a:solidFill>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p>
        </p:txBody>
      </p:sp>
      <p:sp>
        <p:nvSpPr>
          <p:cNvPr id="38" name="Text Placeholder 37">
            <a:extLst>
              <a:ext uri="{FF2B5EF4-FFF2-40B4-BE49-F238E27FC236}">
                <a16:creationId xmlns:a16="http://schemas.microsoft.com/office/drawing/2014/main" id="{E232657D-B9B6-404B-C7A0-647448D8D823}"/>
              </a:ext>
            </a:extLst>
          </p:cNvPr>
          <p:cNvSpPr>
            <a:spLocks noGrp="1"/>
          </p:cNvSpPr>
          <p:nvPr>
            <p:ph type="body" sz="quarter" idx="13" hasCustomPrompt="1"/>
          </p:nvPr>
        </p:nvSpPr>
        <p:spPr>
          <a:xfrm>
            <a:off x="914400" y="377706"/>
            <a:ext cx="10363200"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Can be 1-2 lines </a:t>
            </a:r>
            <a:br>
              <a:rPr lang="en-US" sz="4200" b="1" u="none">
                <a:latin typeface="Calibri"/>
                <a:ea typeface="MS PGothic"/>
                <a:cs typeface="Calibri"/>
              </a:rPr>
            </a:br>
            <a:r>
              <a:rPr lang="en-US" sz="4200" b="1" u="none">
                <a:latin typeface="Calibri"/>
                <a:ea typeface="MS PGothic"/>
                <a:cs typeface="Calibri"/>
              </a:rPr>
              <a:t>in length. Calibri Bold 42 pt.</a:t>
            </a:r>
            <a:endParaRPr lang="en-US" sz="4200" b="1" u="none">
              <a:latin typeface="Calibri Light" panose="020F0302020204030204" pitchFamily="34" charset="0"/>
              <a:ea typeface="MS PGothic"/>
              <a:cs typeface="Calibri Light" panose="020F0302020204030204" pitchFamily="34" charset="0"/>
            </a:endParaRPr>
          </a:p>
        </p:txBody>
      </p:sp>
      <p:sp>
        <p:nvSpPr>
          <p:cNvPr id="2" name="Rectangle 1">
            <a:extLst>
              <a:ext uri="{FF2B5EF4-FFF2-40B4-BE49-F238E27FC236}">
                <a16:creationId xmlns:a16="http://schemas.microsoft.com/office/drawing/2014/main" id="{DE279E30-5D2B-7665-C675-6FAC49BE8634}"/>
              </a:ext>
              <a:ext uri="{C183D7F6-B498-43B3-948B-1728B52AA6E4}">
                <adec:decorative xmlns:adec="http://schemas.microsoft.com/office/drawing/2017/decorative" val="1"/>
              </a:ext>
            </a:extLst>
          </p:cNvPr>
          <p:cNvSpPr/>
          <p:nvPr/>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4" name="Rectangle 3">
            <a:extLst>
              <a:ext uri="{FF2B5EF4-FFF2-40B4-BE49-F238E27FC236}">
                <a16:creationId xmlns:a16="http://schemas.microsoft.com/office/drawing/2014/main" id="{8678439C-818C-6693-CF16-414574544C6D}"/>
              </a:ext>
              <a:ext uri="{C183D7F6-B498-43B3-948B-1728B52AA6E4}">
                <adec:decorative xmlns:adec="http://schemas.microsoft.com/office/drawing/2017/decorative" val="1"/>
              </a:ext>
            </a:extLst>
          </p:cNvPr>
          <p:cNvSpPr/>
          <p:nvPr userDrawn="1"/>
        </p:nvSpPr>
        <p:spPr>
          <a:xfrm>
            <a:off x="932594" y="1563879"/>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3191023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4" name="Text Placeholder 3">
            <a:extLst>
              <a:ext uri="{FF2B5EF4-FFF2-40B4-BE49-F238E27FC236}">
                <a16:creationId xmlns:a16="http://schemas.microsoft.com/office/drawing/2014/main" id="{F1441250-7B58-FEDD-3CE6-4F6D7FC732B4}"/>
              </a:ext>
            </a:extLst>
          </p:cNvPr>
          <p:cNvSpPr>
            <a:spLocks noGrp="1"/>
          </p:cNvSpPr>
          <p:nvPr>
            <p:ph type="body" sz="quarter" idx="11" hasCustomPrompt="1"/>
          </p:nvPr>
        </p:nvSpPr>
        <p:spPr>
          <a:xfrm>
            <a:off x="539839" y="1943100"/>
            <a:ext cx="11087100" cy="4533900"/>
          </a:xfrm>
        </p:spPr>
        <p:txBody>
          <a:bodyPr numCol="2" spcCol="457200"/>
          <a:lstStyle>
            <a:lvl1pPr marL="0" indent="0">
              <a:buFont typeface="Arial" panose="020B0604020202020204" pitchFamily="34" charset="0"/>
              <a:buNone/>
              <a:defRPr/>
            </a:lvl1pPr>
            <a:lvl2pPr marL="571500" indent="-342900">
              <a:buFont typeface="Arial" panose="020B0604020202020204" pitchFamily="34" charset="0"/>
              <a:buChar char="•"/>
              <a:defRPr/>
            </a:lvl2pPr>
          </a:lstStyle>
          <a:p>
            <a:pPr fontAlgn="t"/>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br>
              <a:rPr lang="en-US" sz="2200">
                <a:ea typeface="MS PGothic"/>
                <a:cs typeface="Calibri"/>
              </a:rPr>
            </a:br>
            <a:endParaRPr lang="en-US" sz="2200">
              <a:ea typeface="MS PGothic"/>
              <a:cs typeface="Calibri"/>
            </a:endParaRPr>
          </a:p>
          <a:p>
            <a:pPr fontAlgn="t"/>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fontAlgn="t"/>
            <a:endParaRPr lang="en-US" sz="2200">
              <a:ea typeface="MS PGothic"/>
              <a:cs typeface="Calibri"/>
            </a:endParaRPr>
          </a:p>
        </p:txBody>
      </p:sp>
      <p:sp>
        <p:nvSpPr>
          <p:cNvPr id="2" name="Rectangle 1">
            <a:extLst>
              <a:ext uri="{FF2B5EF4-FFF2-40B4-BE49-F238E27FC236}">
                <a16:creationId xmlns:a16="http://schemas.microsoft.com/office/drawing/2014/main" id="{604524E8-7F7D-234A-DCB2-0314995F4A60}"/>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BA44F217-4F01-DDEB-6DD9-EDCD1CA41701}"/>
              </a:ext>
            </a:extLst>
          </p:cNvPr>
          <p:cNvSpPr>
            <a:spLocks noGrp="1"/>
          </p:cNvSpPr>
          <p:nvPr>
            <p:ph type="sldNum" sz="quarter" idx="12"/>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3517732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ne column,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15" name="Text Placeholder 14">
            <a:extLst>
              <a:ext uri="{FF2B5EF4-FFF2-40B4-BE49-F238E27FC236}">
                <a16:creationId xmlns:a16="http://schemas.microsoft.com/office/drawing/2014/main" id="{4FFFF155-02CB-5101-0EB5-2D8B7D32A72A}"/>
              </a:ext>
            </a:extLst>
          </p:cNvPr>
          <p:cNvSpPr>
            <a:spLocks noGrp="1"/>
          </p:cNvSpPr>
          <p:nvPr>
            <p:ph type="body" sz="quarter" idx="12" hasCustomPrompt="1"/>
          </p:nvPr>
        </p:nvSpPr>
        <p:spPr>
          <a:xfrm>
            <a:off x="8231277" y="1593582"/>
            <a:ext cx="3395662" cy="3844925"/>
          </a:xfrm>
          <a:prstGeom prst="round2DiagRect">
            <a:avLst/>
          </a:prstGeom>
          <a:solidFill>
            <a:schemeClr val="accent1"/>
          </a:solidFill>
        </p:spPr>
        <p:txBody>
          <a:bodyPr lIns="182880" tIns="182880" rIns="182880" bIns="182880">
            <a:noAutofit/>
          </a:bodyPr>
          <a:lstStyle>
            <a:lvl1pPr>
              <a:defRPr sz="1800" baseline="0">
                <a:latin typeface="+mn-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19" name="Text Placeholder 18">
            <a:extLst>
              <a:ext uri="{FF2B5EF4-FFF2-40B4-BE49-F238E27FC236}">
                <a16:creationId xmlns:a16="http://schemas.microsoft.com/office/drawing/2014/main" id="{16A3C848-CB26-FC1C-D368-350907F6C2FC}"/>
              </a:ext>
            </a:extLst>
          </p:cNvPr>
          <p:cNvSpPr>
            <a:spLocks noGrp="1"/>
          </p:cNvSpPr>
          <p:nvPr>
            <p:ph type="body" sz="quarter" idx="13" hasCustomPrompt="1"/>
          </p:nvPr>
        </p:nvSpPr>
        <p:spPr>
          <a:xfrm>
            <a:off x="533400" y="1943100"/>
            <a:ext cx="7110413" cy="4000500"/>
          </a:xfrm>
        </p:spPr>
        <p:txBody>
          <a:bodyPr/>
          <a:lstStyle>
            <a:lvl1pPr marL="0" indent="0">
              <a:spcAft>
                <a:spcPts val="1200"/>
              </a:spcAft>
              <a:buFont typeface="Arial" panose="020B0604020202020204" pitchFamily="34" charset="0"/>
              <a:buNone/>
              <a:defRPr/>
            </a:lvl1pPr>
            <a:lvl2pPr>
              <a:defRPr sz="2000"/>
            </a:lvl2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a:t>
            </a:r>
            <a:r>
              <a:rPr lang="en-US" sz="2200">
                <a:ea typeface="MS PGothic"/>
                <a:cs typeface="Calibri"/>
              </a:rPr>
              <a:t> my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8E6C7BFD-B686-7C45-79BF-7538AB9A6A6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itle 2">
            <a:extLst>
              <a:ext uri="{FF2B5EF4-FFF2-40B4-BE49-F238E27FC236}">
                <a16:creationId xmlns:a16="http://schemas.microsoft.com/office/drawing/2014/main" id="{3FCCB5CA-A9A4-1A4E-B0CE-3D212C57CF8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1F8E21E-9B3C-83DA-B7B3-36C9A4067D50}"/>
              </a:ext>
            </a:extLst>
          </p:cNvPr>
          <p:cNvSpPr>
            <a:spLocks noGrp="1"/>
          </p:cNvSpPr>
          <p:nvPr>
            <p:ph type="sldNum" sz="quarter" idx="14"/>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33704713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wo columns, Text + Sideba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Text Placeholder 14">
            <a:extLst>
              <a:ext uri="{FF2B5EF4-FFF2-40B4-BE49-F238E27FC236}">
                <a16:creationId xmlns:a16="http://schemas.microsoft.com/office/drawing/2014/main" id="{130A7326-D7B1-C86A-70CB-C10E219E463E}"/>
              </a:ext>
            </a:extLst>
          </p:cNvPr>
          <p:cNvSpPr>
            <a:spLocks noGrp="1"/>
          </p:cNvSpPr>
          <p:nvPr>
            <p:ph type="body" sz="quarter" idx="12" hasCustomPrompt="1"/>
          </p:nvPr>
        </p:nvSpPr>
        <p:spPr>
          <a:xfrm>
            <a:off x="6096000" y="3786804"/>
            <a:ext cx="5562600" cy="2514601"/>
          </a:xfrm>
          <a:prstGeom prst="round2DiagRect">
            <a:avLst/>
          </a:prstGeom>
          <a:solidFill>
            <a:schemeClr val="accent1"/>
          </a:solidFill>
        </p:spPr>
        <p:txBody>
          <a:bodyPr lIns="182880" tIns="182880" rIns="182880" bIns="182880">
            <a:noAutofit/>
          </a:bodyPr>
          <a:lstStyle>
            <a:lvl1pPr>
              <a:defRPr sz="1800">
                <a:latin typeface="+mj-lt"/>
              </a:defRPr>
            </a:lvl1pPr>
            <a:lvl2pPr>
              <a:defRPr sz="1800"/>
            </a:lvl2pPr>
            <a:lvl3pPr>
              <a:defRPr sz="1800"/>
            </a:lvl3pPr>
            <a:lvl4pPr>
              <a:defRPr sz="1800"/>
            </a:lvl4pPr>
            <a:lvl5pPr>
              <a:defRPr sz="1800"/>
            </a:lvl5pPr>
          </a:lstStyle>
          <a:p>
            <a:pPr lvl="0"/>
            <a:r>
              <a:rPr lang="en-US"/>
              <a:t>Click to insert sidebar text. Lorem ipsum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r>
              <a:rPr lang="en-US">
                <a:solidFill>
                  <a:schemeClr val="tx1"/>
                </a:solidFill>
              </a:rPr>
              <a:t> </a:t>
            </a:r>
            <a:r>
              <a:rPr lang="en-US" sz="1800" err="1">
                <a:solidFill>
                  <a:schemeClr val="tx1"/>
                </a:solidFill>
                <a:ea typeface="MS PGothic"/>
                <a:cs typeface="Calibri"/>
              </a:rPr>
              <a:t>euismod</a:t>
            </a:r>
            <a:r>
              <a:rPr lang="en-US" sz="1800">
                <a:solidFill>
                  <a:schemeClr val="tx1"/>
                </a:solidFill>
                <a:ea typeface="MS PGothic"/>
                <a:cs typeface="Calibri"/>
              </a:rPr>
              <a:t> </a:t>
            </a:r>
            <a:r>
              <a:rPr lang="en-US" sz="1800" err="1">
                <a:solidFill>
                  <a:schemeClr val="tx1"/>
                </a:solidFill>
                <a:ea typeface="MS PGothic"/>
                <a:cs typeface="Calibri"/>
              </a:rPr>
              <a:t>tincidunt</a:t>
            </a:r>
            <a:r>
              <a:rPr lang="en-US" sz="1800">
                <a:solidFill>
                  <a:schemeClr val="tx1"/>
                </a:solidFill>
                <a:ea typeface="MS PGothic"/>
                <a:cs typeface="Calibri"/>
              </a:rPr>
              <a:t> </a:t>
            </a:r>
            <a:r>
              <a:rPr lang="en-US" sz="1800" err="1">
                <a:solidFill>
                  <a:schemeClr val="tx1"/>
                </a:solidFill>
                <a:ea typeface="MS PGothic"/>
                <a:cs typeface="Calibri"/>
              </a:rPr>
              <a:t>ut</a:t>
            </a:r>
            <a:r>
              <a:rPr lang="en-US" sz="1800">
                <a:solidFill>
                  <a:schemeClr val="tx1"/>
                </a:solidFill>
                <a:ea typeface="MS PGothic"/>
                <a:cs typeface="Calibri"/>
              </a:rPr>
              <a:t> </a:t>
            </a:r>
            <a:r>
              <a:rPr lang="en-US" sz="1800" err="1">
                <a:solidFill>
                  <a:schemeClr val="tx1"/>
                </a:solidFill>
                <a:ea typeface="MS PGothic"/>
                <a:cs typeface="Calibri"/>
              </a:rPr>
              <a:t>laoreet</a:t>
            </a:r>
            <a:r>
              <a:rPr lang="en-US" sz="1800">
                <a:solidFill>
                  <a:schemeClr val="tx1"/>
                </a:solidFill>
                <a:ea typeface="MS PGothic"/>
                <a:cs typeface="Calibri"/>
              </a:rPr>
              <a:t> dolore magna </a:t>
            </a:r>
            <a:r>
              <a:rPr lang="en-US" sz="1800" err="1">
                <a:solidFill>
                  <a:schemeClr val="tx1"/>
                </a:solidFill>
                <a:ea typeface="MS PGothic"/>
                <a:cs typeface="Calibri"/>
              </a:rPr>
              <a:t>aliquam</a:t>
            </a:r>
            <a:r>
              <a:rPr lang="en-US" sz="1800">
                <a:solidFill>
                  <a:schemeClr val="tx1"/>
                </a:solidFill>
                <a:ea typeface="MS PGothic"/>
                <a:cs typeface="Calibri"/>
              </a:rPr>
              <a:t> </a:t>
            </a:r>
            <a:r>
              <a:rPr lang="en-US" sz="1800" err="1">
                <a:solidFill>
                  <a:schemeClr val="tx1"/>
                </a:solidFill>
                <a:ea typeface="MS PGothic"/>
                <a:cs typeface="Calibri"/>
              </a:rPr>
              <a:t>erat</a:t>
            </a:r>
            <a:r>
              <a:rPr lang="en-US" sz="1800">
                <a:solidFill>
                  <a:schemeClr val="tx1"/>
                </a:solidFill>
                <a:ea typeface="MS PGothic"/>
                <a:cs typeface="Calibri"/>
              </a:rPr>
              <a:t> </a:t>
            </a:r>
            <a:r>
              <a:rPr lang="en-US" sz="1800" err="1">
                <a:solidFill>
                  <a:schemeClr val="tx1"/>
                </a:solidFill>
                <a:ea typeface="MS PGothic"/>
                <a:cs typeface="Calibri"/>
              </a:rPr>
              <a:t>volutpat</a:t>
            </a:r>
            <a:r>
              <a:rPr lang="en-US" sz="1800">
                <a:solidFill>
                  <a:schemeClr val="tx1"/>
                </a:solidFill>
                <a:ea typeface="MS PGothic"/>
                <a:cs typeface="Calibri"/>
              </a:rPr>
              <a:t>.</a:t>
            </a:r>
            <a:endParaRPr lang="en-US"/>
          </a:p>
        </p:txBody>
      </p:sp>
      <p:sp>
        <p:nvSpPr>
          <p:cNvPr id="6" name="Text Placeholder 18">
            <a:extLst>
              <a:ext uri="{FF2B5EF4-FFF2-40B4-BE49-F238E27FC236}">
                <a16:creationId xmlns:a16="http://schemas.microsoft.com/office/drawing/2014/main" id="{1234BE21-F0C6-BF48-3E4A-5988AEF944C4}"/>
              </a:ext>
            </a:extLst>
          </p:cNvPr>
          <p:cNvSpPr>
            <a:spLocks noGrp="1"/>
          </p:cNvSpPr>
          <p:nvPr>
            <p:ph type="body" sz="quarter" idx="13" hasCustomPrompt="1"/>
          </p:nvPr>
        </p:nvSpPr>
        <p:spPr>
          <a:xfrm>
            <a:off x="533400" y="1943100"/>
            <a:ext cx="5333999"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10" name="Text Placeholder 18">
            <a:extLst>
              <a:ext uri="{FF2B5EF4-FFF2-40B4-BE49-F238E27FC236}">
                <a16:creationId xmlns:a16="http://schemas.microsoft.com/office/drawing/2014/main" id="{C66A306F-A642-8D87-F1C3-54FB274A9380}"/>
              </a:ext>
            </a:extLst>
          </p:cNvPr>
          <p:cNvSpPr>
            <a:spLocks noGrp="1"/>
          </p:cNvSpPr>
          <p:nvPr>
            <p:ph type="body" sz="quarter" idx="14" hasCustomPrompt="1"/>
          </p:nvPr>
        </p:nvSpPr>
        <p:spPr>
          <a:xfrm>
            <a:off x="6324603" y="1945433"/>
            <a:ext cx="5333999" cy="1712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a:t>
            </a:r>
            <a:endParaRPr lang="en-US"/>
          </a:p>
        </p:txBody>
      </p:sp>
      <p:sp>
        <p:nvSpPr>
          <p:cNvPr id="2" name="Rectangle 1">
            <a:extLst>
              <a:ext uri="{FF2B5EF4-FFF2-40B4-BE49-F238E27FC236}">
                <a16:creationId xmlns:a16="http://schemas.microsoft.com/office/drawing/2014/main" id="{2C64E371-28A9-1C8E-8F6E-D12D141DD278}"/>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87BB413D-E2E9-E313-8B0B-383EFD70521C}"/>
              </a:ext>
            </a:extLst>
          </p:cNvPr>
          <p:cNvSpPr>
            <a:spLocks noGrp="1"/>
          </p:cNvSpPr>
          <p:nvPr>
            <p:ph type="sldNum" sz="quarter" idx="15"/>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330753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wo columns, Text + Ic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18">
            <a:extLst>
              <a:ext uri="{FF2B5EF4-FFF2-40B4-BE49-F238E27FC236}">
                <a16:creationId xmlns:a16="http://schemas.microsoft.com/office/drawing/2014/main" id="{C075D96F-C8BE-7900-65B2-F3316EAAC117}"/>
              </a:ext>
            </a:extLst>
          </p:cNvPr>
          <p:cNvSpPr>
            <a:spLocks noGrp="1"/>
          </p:cNvSpPr>
          <p:nvPr>
            <p:ph type="body" sz="quarter" idx="13" hasCustomPrompt="1"/>
          </p:nvPr>
        </p:nvSpPr>
        <p:spPr>
          <a:xfrm>
            <a:off x="1828803" y="1943100"/>
            <a:ext cx="4495797" cy="4000500"/>
          </a:xfrm>
        </p:spPr>
        <p:txBody>
          <a:bodyPr/>
          <a:lstStyle>
            <a:lvl1pPr marL="0" indent="0">
              <a:buNone/>
              <a:defRPr/>
            </a:lvl1pPr>
            <a:lvl5pPr marL="914400" indent="0">
              <a:buNone/>
              <a:defRPr/>
            </a:lvl5pPr>
          </a:lstStyle>
          <a:p>
            <a:pPr>
              <a:buClr>
                <a:srgbClr val="049FDC"/>
              </a:buClr>
              <a:buSzPct val="105000"/>
            </a:pPr>
            <a:r>
              <a:rPr lang="en-US"/>
              <a:t>Click to add your content….. 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a:t>
            </a:r>
            <a:r>
              <a:rPr lang="en-US" sz="2200" err="1">
                <a:ea typeface="MS PGothic"/>
                <a:cs typeface="Calibri"/>
              </a:rPr>
              <a:t>doloret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6" name="Text Placeholder 18">
            <a:extLst>
              <a:ext uri="{FF2B5EF4-FFF2-40B4-BE49-F238E27FC236}">
                <a16:creationId xmlns:a16="http://schemas.microsoft.com/office/drawing/2014/main" id="{98719803-0068-75FE-CD11-8F3931C33250}"/>
              </a:ext>
            </a:extLst>
          </p:cNvPr>
          <p:cNvSpPr>
            <a:spLocks noGrp="1"/>
          </p:cNvSpPr>
          <p:nvPr>
            <p:ph type="body" sz="quarter" idx="14" hasCustomPrompt="1"/>
          </p:nvPr>
        </p:nvSpPr>
        <p:spPr>
          <a:xfrm>
            <a:off x="6949440" y="1945433"/>
            <a:ext cx="4677499" cy="3998167"/>
          </a:xfrm>
        </p:spPr>
        <p:txBody>
          <a:bodyPr/>
          <a:lstStyle>
            <a:lvl1pPr marL="0" indent="0">
              <a:buNone/>
              <a:defRPr/>
            </a:lvl1pPr>
          </a:lstStyle>
          <a:p>
            <a:pPr fontAlgn="t"/>
            <a:r>
              <a:rPr lang="en-US"/>
              <a:t>Click to add your content….. 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 </a:t>
            </a:r>
            <a:r>
              <a:rPr lang="en-US" sz="2200" err="1">
                <a:ea typeface="MS PGothic"/>
                <a:cs typeface="Calibri"/>
              </a:rPr>
              <a:t>ullamcorper</a:t>
            </a:r>
            <a:r>
              <a:rPr lang="en-US" sz="2200">
                <a:ea typeface="MS PGothic"/>
                <a:cs typeface="Calibri"/>
              </a:rPr>
              <a:t> </a:t>
            </a:r>
            <a:r>
              <a:rPr lang="en-US" sz="2200" err="1">
                <a:ea typeface="MS PGothic"/>
                <a:cs typeface="Calibri"/>
              </a:rPr>
              <a:t>suscipit</a:t>
            </a:r>
            <a:r>
              <a:rPr lang="en-US" sz="2200">
                <a:ea typeface="MS PGothic"/>
                <a:cs typeface="Calibri"/>
              </a:rPr>
              <a:t> </a:t>
            </a:r>
            <a:r>
              <a:rPr lang="en-US" sz="2200" err="1">
                <a:ea typeface="MS PGothic"/>
                <a:cs typeface="Calibri"/>
              </a:rPr>
              <a:t>lobortis</a:t>
            </a:r>
            <a:r>
              <a:rPr lang="en-US" sz="2200">
                <a:ea typeface="MS PGothic"/>
                <a:cs typeface="Calibri"/>
              </a:rPr>
              <a:t> </a:t>
            </a:r>
            <a:r>
              <a:rPr lang="en-US" sz="2200" err="1">
                <a:ea typeface="MS PGothic"/>
                <a:cs typeface="Calibri"/>
              </a:rPr>
              <a:t>nisl</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aliquip</a:t>
            </a:r>
            <a:r>
              <a:rPr lang="en-US" sz="2200">
                <a:ea typeface="MS PGothic"/>
                <a:cs typeface="Calibri"/>
              </a:rPr>
              <a:t>.</a:t>
            </a:r>
          </a:p>
          <a:p>
            <a:pPr fontAlgn="t"/>
            <a:r>
              <a:rPr lang="en-US" sz="2200">
                <a:ea typeface="MS PGothic"/>
                <a:cs typeface="Calibri"/>
              </a:rPr>
              <a:t>Lorem ipsum dolor sit. Ut </a:t>
            </a:r>
            <a:r>
              <a:rPr lang="en-US" sz="2200" err="1">
                <a:ea typeface="MS PGothic"/>
                <a:cs typeface="Calibri"/>
              </a:rPr>
              <a:t>wisi</a:t>
            </a:r>
            <a:r>
              <a:rPr lang="en-US" sz="2200">
                <a:ea typeface="MS PGothic"/>
                <a:cs typeface="Calibri"/>
              </a:rPr>
              <a:t> </a:t>
            </a:r>
            <a:r>
              <a:rPr lang="en-US" sz="2200" err="1">
                <a:ea typeface="MS PGothic"/>
                <a:cs typeface="Calibri"/>
              </a:rPr>
              <a:t>enim</a:t>
            </a:r>
            <a:r>
              <a:rPr lang="en-US" sz="2200">
                <a:ea typeface="MS PGothic"/>
                <a:cs typeface="Calibri"/>
              </a:rPr>
              <a:t> ad minim </a:t>
            </a:r>
            <a:r>
              <a:rPr lang="en-US" sz="2200" err="1">
                <a:ea typeface="MS PGothic"/>
                <a:cs typeface="Calibri"/>
              </a:rPr>
              <a:t>veniam</a:t>
            </a:r>
            <a:r>
              <a:rPr lang="en-US" sz="2200">
                <a:ea typeface="MS PGothic"/>
                <a:cs typeface="Calibri"/>
              </a:rPr>
              <a:t>, </a:t>
            </a:r>
            <a:r>
              <a:rPr lang="en-US" sz="2200" err="1">
                <a:ea typeface="MS PGothic"/>
                <a:cs typeface="Calibri"/>
              </a:rPr>
              <a:t>quis</a:t>
            </a:r>
            <a:r>
              <a:rPr lang="en-US" sz="2200">
                <a:ea typeface="MS PGothic"/>
                <a:cs typeface="Calibri"/>
              </a:rPr>
              <a:t> </a:t>
            </a:r>
            <a:r>
              <a:rPr lang="en-US" sz="2200" err="1">
                <a:ea typeface="MS PGothic"/>
                <a:cs typeface="Calibri"/>
              </a:rPr>
              <a:t>nostrud</a:t>
            </a:r>
            <a:r>
              <a:rPr lang="en-US" sz="2200">
                <a:ea typeface="MS PGothic"/>
                <a:cs typeface="Calibri"/>
              </a:rPr>
              <a:t> </a:t>
            </a:r>
            <a:r>
              <a:rPr lang="en-US" sz="2200" err="1">
                <a:ea typeface="MS PGothic"/>
                <a:cs typeface="Calibri"/>
              </a:rPr>
              <a:t>exerci</a:t>
            </a:r>
            <a:r>
              <a:rPr lang="en-US" sz="2200">
                <a:ea typeface="MS PGothic"/>
                <a:cs typeface="Calibri"/>
              </a:rPr>
              <a:t> </a:t>
            </a:r>
            <a:r>
              <a:rPr lang="en-US" sz="2200" err="1">
                <a:ea typeface="MS PGothic"/>
                <a:cs typeface="Calibri"/>
              </a:rPr>
              <a:t>tation</a:t>
            </a:r>
            <a:r>
              <a:rPr lang="en-US" sz="2200">
                <a:ea typeface="MS PGothic"/>
                <a:cs typeface="Calibri"/>
              </a:rPr>
              <a:t>.</a:t>
            </a:r>
            <a:endParaRPr lang="en-US"/>
          </a:p>
        </p:txBody>
      </p:sp>
      <p:sp>
        <p:nvSpPr>
          <p:cNvPr id="7" name="Picture Placeholder 15">
            <a:extLst>
              <a:ext uri="{FF2B5EF4-FFF2-40B4-BE49-F238E27FC236}">
                <a16:creationId xmlns:a16="http://schemas.microsoft.com/office/drawing/2014/main" id="{2EF0708B-FA7F-303A-7641-E43E8FADD58B}"/>
              </a:ext>
            </a:extLst>
          </p:cNvPr>
          <p:cNvSpPr>
            <a:spLocks noGrp="1"/>
          </p:cNvSpPr>
          <p:nvPr>
            <p:ph type="pic" sz="quarter" idx="21" hasCustomPrompt="1"/>
          </p:nvPr>
        </p:nvSpPr>
        <p:spPr>
          <a:xfrm>
            <a:off x="533400" y="1984935"/>
            <a:ext cx="914400" cy="914400"/>
          </a:xfrm>
        </p:spPr>
        <p:txBody>
          <a:bodyPr anchor="t" anchorCtr="1"/>
          <a:lstStyle>
            <a:lvl1pPr marL="0" indent="0" algn="ctr">
              <a:buNone/>
              <a:defRPr/>
            </a:lvl1pPr>
          </a:lstStyle>
          <a:p>
            <a:r>
              <a:rPr lang="en-US"/>
              <a:t>Place Icon</a:t>
            </a:r>
          </a:p>
          <a:p>
            <a:endParaRPr lang="en-US"/>
          </a:p>
        </p:txBody>
      </p:sp>
      <p:sp>
        <p:nvSpPr>
          <p:cNvPr id="10" name="Picture Placeholder 15">
            <a:extLst>
              <a:ext uri="{FF2B5EF4-FFF2-40B4-BE49-F238E27FC236}">
                <a16:creationId xmlns:a16="http://schemas.microsoft.com/office/drawing/2014/main" id="{FC5C1218-B950-698F-50CD-F876B162576D}"/>
              </a:ext>
            </a:extLst>
          </p:cNvPr>
          <p:cNvSpPr>
            <a:spLocks noGrp="1"/>
          </p:cNvSpPr>
          <p:nvPr>
            <p:ph type="pic" sz="quarter" idx="22" hasCustomPrompt="1"/>
          </p:nvPr>
        </p:nvSpPr>
        <p:spPr>
          <a:xfrm>
            <a:off x="533400" y="3983695"/>
            <a:ext cx="914400" cy="914400"/>
          </a:xfrm>
        </p:spPr>
        <p:txBody>
          <a:bodyPr anchor="t" anchorCtr="1"/>
          <a:lstStyle>
            <a:lvl1pPr marL="0" indent="0" algn="ctr">
              <a:buNone/>
              <a:defRPr/>
            </a:lvl1pPr>
          </a:lstStyle>
          <a:p>
            <a:r>
              <a:rPr lang="en-US"/>
              <a:t>Place Icon</a:t>
            </a:r>
          </a:p>
          <a:p>
            <a:endParaRPr lang="en-US"/>
          </a:p>
        </p:txBody>
      </p:sp>
      <p:sp>
        <p:nvSpPr>
          <p:cNvPr id="3" name="Rectangle 2">
            <a:extLst>
              <a:ext uri="{FF2B5EF4-FFF2-40B4-BE49-F238E27FC236}">
                <a16:creationId xmlns:a16="http://schemas.microsoft.com/office/drawing/2014/main" id="{D5BAA97C-2850-3A69-318E-7A140585A2F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C8F6F44E-5480-664E-AD07-512F2AA13AC6}"/>
              </a:ext>
            </a:extLst>
          </p:cNvPr>
          <p:cNvSpPr>
            <a:spLocks noGrp="1"/>
          </p:cNvSpPr>
          <p:nvPr>
            <p:ph type="sldNum" sz="quarter" idx="23"/>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099967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lumns,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6" name="Picture Placeholder 5">
            <a:extLst>
              <a:ext uri="{FF2B5EF4-FFF2-40B4-BE49-F238E27FC236}">
                <a16:creationId xmlns:a16="http://schemas.microsoft.com/office/drawing/2014/main" id="{BB665797-5EC9-10BB-2F78-6DCAA4A63B42}"/>
              </a:ext>
            </a:extLst>
          </p:cNvPr>
          <p:cNvSpPr>
            <a:spLocks noGrp="1"/>
          </p:cNvSpPr>
          <p:nvPr>
            <p:ph type="pic" sz="quarter" idx="11" hasCustomPrompt="1"/>
          </p:nvPr>
        </p:nvSpPr>
        <p:spPr>
          <a:xfrm>
            <a:off x="560388" y="3429000"/>
            <a:ext cx="5307012" cy="3048000"/>
          </a:xfrm>
        </p:spPr>
        <p:txBody>
          <a:bodyPr/>
          <a:lstStyle/>
          <a:p>
            <a:r>
              <a:rPr lang="en-US"/>
              <a:t>Click icon to insert picture</a:t>
            </a:r>
          </a:p>
        </p:txBody>
      </p:sp>
      <p:sp>
        <p:nvSpPr>
          <p:cNvPr id="2" name="Text Placeholder 18">
            <a:extLst>
              <a:ext uri="{FF2B5EF4-FFF2-40B4-BE49-F238E27FC236}">
                <a16:creationId xmlns:a16="http://schemas.microsoft.com/office/drawing/2014/main" id="{0FCD1F90-B25A-04B2-72E6-3B0D7A8E7401}"/>
              </a:ext>
            </a:extLst>
          </p:cNvPr>
          <p:cNvSpPr>
            <a:spLocks noGrp="1"/>
          </p:cNvSpPr>
          <p:nvPr>
            <p:ph type="body" sz="quarter" idx="13" hasCustomPrompt="1"/>
          </p:nvPr>
        </p:nvSpPr>
        <p:spPr>
          <a:xfrm>
            <a:off x="533400" y="1943100"/>
            <a:ext cx="5333999" cy="1352551"/>
          </a:xfrm>
        </p:spPr>
        <p:txBody>
          <a:bodyPr/>
          <a:lstStyle>
            <a:lvl1pPr marL="0" indent="0">
              <a:buNone/>
              <a:defRPr/>
            </a:lvl1pPr>
          </a:lstStyle>
          <a:p>
            <a:pPr fontAlgn="t"/>
            <a:r>
              <a:rPr lang="en-US"/>
              <a:t>Click to add your content….. </a:t>
            </a:r>
            <a:r>
              <a:rPr lang="en-US" sz="2200"/>
              <a:t>Column One</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a:t>
            </a:r>
            <a:endParaRPr lang="en-US" sz="2200"/>
          </a:p>
        </p:txBody>
      </p:sp>
      <p:sp>
        <p:nvSpPr>
          <p:cNvPr id="5" name="Text Placeholder 18">
            <a:extLst>
              <a:ext uri="{FF2B5EF4-FFF2-40B4-BE49-F238E27FC236}">
                <a16:creationId xmlns:a16="http://schemas.microsoft.com/office/drawing/2014/main" id="{D5A3B2D7-20BA-F0CB-7296-7D74B14C91BC}"/>
              </a:ext>
            </a:extLst>
          </p:cNvPr>
          <p:cNvSpPr>
            <a:spLocks noGrp="1"/>
          </p:cNvSpPr>
          <p:nvPr>
            <p:ph type="body" sz="quarter" idx="14" hasCustomPrompt="1"/>
          </p:nvPr>
        </p:nvSpPr>
        <p:spPr>
          <a:xfrm>
            <a:off x="6324603" y="1945433"/>
            <a:ext cx="5333999" cy="4531567"/>
          </a:xfrm>
        </p:spPr>
        <p:txBody>
          <a:bodyPr/>
          <a:lstStyle>
            <a:lvl1pPr marL="0" indent="0">
              <a:buNone/>
              <a:defRPr/>
            </a:lvl1pPr>
          </a:lstStyle>
          <a:p>
            <a:pPr>
              <a:buClr>
                <a:srgbClr val="049FDC"/>
              </a:buClr>
              <a:buSzPct val="105000"/>
            </a:pPr>
            <a:r>
              <a:rPr lang="en-US"/>
              <a:t>Click to add your content….. </a:t>
            </a:r>
            <a:r>
              <a:rPr lang="en-US" sz="2200"/>
              <a:t>Column Two</a:t>
            </a:r>
            <a:r>
              <a:rPr lang="en-US" sz="2200">
                <a:ea typeface="MS PGothic"/>
                <a:cs typeface="Calibri"/>
              </a:rPr>
              <a:t>… Lorem ipsum dolor sit </a:t>
            </a:r>
            <a:r>
              <a:rPr lang="en-US" sz="2200" err="1">
                <a:ea typeface="MS PGothic"/>
                <a:cs typeface="Calibri"/>
              </a:rPr>
              <a:t>amet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Ed do </a:t>
            </a:r>
            <a:r>
              <a:rPr lang="en-US" sz="2200" err="1">
                <a:ea typeface="MS PGothic"/>
                <a:cs typeface="Calibri"/>
              </a:rPr>
              <a:t>eiusmod</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Lorem ipsum dolor sit </a:t>
            </a:r>
            <a:r>
              <a:rPr lang="en-US" sz="2200" err="1">
                <a:ea typeface="MS PGothic"/>
                <a:cs typeface="Calibri"/>
              </a:rPr>
              <a:t>amet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3" name="Rectangle 2">
            <a:extLst>
              <a:ext uri="{FF2B5EF4-FFF2-40B4-BE49-F238E27FC236}">
                <a16:creationId xmlns:a16="http://schemas.microsoft.com/office/drawing/2014/main" id="{3FE880B5-CB27-80B4-9562-3B5159BEDF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E031365E-BAFA-846F-0B2A-CBC71D74D01B}"/>
              </a:ext>
            </a:extLst>
          </p:cNvPr>
          <p:cNvSpPr>
            <a:spLocks noGrp="1"/>
          </p:cNvSpPr>
          <p:nvPr>
            <p:ph type="sldNum" sz="quarter" idx="15"/>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929998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One column, Text + Phot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5" name="Picture Placeholder 4">
            <a:extLst>
              <a:ext uri="{FF2B5EF4-FFF2-40B4-BE49-F238E27FC236}">
                <a16:creationId xmlns:a16="http://schemas.microsoft.com/office/drawing/2014/main" id="{F5FFD87A-BF51-A2BE-6D07-89C74FD03492}"/>
              </a:ext>
            </a:extLst>
          </p:cNvPr>
          <p:cNvSpPr>
            <a:spLocks noGrp="1"/>
          </p:cNvSpPr>
          <p:nvPr>
            <p:ph type="pic" sz="quarter" idx="11" hasCustomPrompt="1"/>
          </p:nvPr>
        </p:nvSpPr>
        <p:spPr>
          <a:xfrm>
            <a:off x="6324603" y="1447800"/>
            <a:ext cx="5302336" cy="5029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a:t>Click icon to insert picture</a:t>
            </a:r>
          </a:p>
          <a:p>
            <a:endParaRPr lang="en-US"/>
          </a:p>
        </p:txBody>
      </p:sp>
      <p:sp>
        <p:nvSpPr>
          <p:cNvPr id="4" name="Text Placeholder 18">
            <a:extLst>
              <a:ext uri="{FF2B5EF4-FFF2-40B4-BE49-F238E27FC236}">
                <a16:creationId xmlns:a16="http://schemas.microsoft.com/office/drawing/2014/main" id="{AD026AF1-C87D-897B-0E86-07A0672F663A}"/>
              </a:ext>
            </a:extLst>
          </p:cNvPr>
          <p:cNvSpPr>
            <a:spLocks noGrp="1"/>
          </p:cNvSpPr>
          <p:nvPr>
            <p:ph type="body" sz="quarter" idx="13" hasCustomPrompt="1"/>
          </p:nvPr>
        </p:nvSpPr>
        <p:spPr>
          <a:xfrm>
            <a:off x="533400" y="1943100"/>
            <a:ext cx="5333999" cy="4533900"/>
          </a:xfrm>
        </p:spPr>
        <p:txBody>
          <a:bodyPr/>
          <a:lstStyle>
            <a:lvl1pPr marL="0" indent="0">
              <a:buNone/>
              <a:defRPr/>
            </a:lvl1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2" name="Rectangle 1">
            <a:extLst>
              <a:ext uri="{FF2B5EF4-FFF2-40B4-BE49-F238E27FC236}">
                <a16:creationId xmlns:a16="http://schemas.microsoft.com/office/drawing/2014/main" id="{D019BB45-3B91-9721-FCC8-319C4C9F69E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Slide Number Placeholder 2">
            <a:extLst>
              <a:ext uri="{FF2B5EF4-FFF2-40B4-BE49-F238E27FC236}">
                <a16:creationId xmlns:a16="http://schemas.microsoft.com/office/drawing/2014/main" id="{C5F0DE79-D88E-D429-BB63-D235ABE1BB07}"/>
              </a:ext>
            </a:extLst>
          </p:cNvPr>
          <p:cNvSpPr>
            <a:spLocks noGrp="1"/>
          </p:cNvSpPr>
          <p:nvPr>
            <p:ph type="sldNum" sz="quarter" idx="14"/>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1460573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columns,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D53E0D9-4723-49B7-1675-C787377E9730}"/>
              </a:ext>
            </a:extLst>
          </p:cNvPr>
          <p:cNvSpPr>
            <a:spLocks noGrp="1"/>
          </p:cNvSpPr>
          <p:nvPr>
            <p:ph sz="half" idx="1" hasCustomPrompt="1"/>
          </p:nvPr>
        </p:nvSpPr>
        <p:spPr>
          <a:xfrm>
            <a:off x="533400" y="1943099"/>
            <a:ext cx="5334000" cy="4233863"/>
          </a:xfrm>
        </p:spPr>
        <p:txBody>
          <a:body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endParaRPr lang="en-US" sz="2200">
              <a:ea typeface="MS PGothic"/>
              <a:cs typeface="Calibri"/>
            </a:endParaRP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a:buClr>
                <a:srgbClr val="049FDC"/>
              </a:buClr>
              <a:buSzPct val="105000"/>
            </a:pPr>
            <a:endParaRPr lang="en-US" sz="2200">
              <a:ea typeface="MS PGothic"/>
              <a:cs typeface="Calibri"/>
            </a:endParaRPr>
          </a:p>
        </p:txBody>
      </p:sp>
      <p:sp>
        <p:nvSpPr>
          <p:cNvPr id="4" name="Content Placeholder 3">
            <a:extLst>
              <a:ext uri="{FF2B5EF4-FFF2-40B4-BE49-F238E27FC236}">
                <a16:creationId xmlns:a16="http://schemas.microsoft.com/office/drawing/2014/main" id="{D2E13092-BE32-FB28-4CC9-AF21F58DC28C}"/>
              </a:ext>
            </a:extLst>
          </p:cNvPr>
          <p:cNvSpPr>
            <a:spLocks noGrp="1"/>
          </p:cNvSpPr>
          <p:nvPr>
            <p:ph sz="half" idx="2" hasCustomPrompt="1"/>
          </p:nvPr>
        </p:nvSpPr>
        <p:spPr>
          <a:xfrm>
            <a:off x="6324602" y="1943099"/>
            <a:ext cx="5295898" cy="4233864"/>
          </a:xfrm>
        </p:spPr>
        <p:txBody>
          <a:bodyPr/>
          <a:lstStyle/>
          <a:p>
            <a:pPr lvl="0"/>
            <a:r>
              <a:rPr lang="en-US"/>
              <a:t>Click to insert object</a:t>
            </a:r>
          </a:p>
        </p:txBody>
      </p:sp>
      <p:sp>
        <p:nvSpPr>
          <p:cNvPr id="7" name="Rectangle 6">
            <a:extLst>
              <a:ext uri="{FF2B5EF4-FFF2-40B4-BE49-F238E27FC236}">
                <a16:creationId xmlns:a16="http://schemas.microsoft.com/office/drawing/2014/main" id="{1219871F-BF82-DAE0-CA9E-2731FEDF483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10" name="Title 8">
            <a:extLst>
              <a:ext uri="{FF2B5EF4-FFF2-40B4-BE49-F238E27FC236}">
                <a16:creationId xmlns:a16="http://schemas.microsoft.com/office/drawing/2014/main" id="{C44D8132-E900-C9B1-6396-FDB4CED3EB98}"/>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1" name="Text Placeholder 15">
            <a:extLst>
              <a:ext uri="{FF2B5EF4-FFF2-40B4-BE49-F238E27FC236}">
                <a16:creationId xmlns:a16="http://schemas.microsoft.com/office/drawing/2014/main" id="{A39CCAFA-5EDF-82F7-9BC7-4F008F5EF9F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9607FE86-450E-F73F-8BF7-B640885D3901}"/>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3A6DBCA9-3242-96ED-569A-1AD5BD632561}"/>
              </a:ext>
            </a:extLst>
          </p:cNvPr>
          <p:cNvSpPr>
            <a:spLocks noGrp="1"/>
          </p:cNvSpPr>
          <p:nvPr>
            <p:ph type="sldNum" sz="quarter" idx="11"/>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1858604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s, 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655117-7F73-4893-1D8E-704E5AC5A03E}"/>
              </a:ext>
            </a:extLst>
          </p:cNvPr>
          <p:cNvSpPr>
            <a:spLocks noGrp="1"/>
          </p:cNvSpPr>
          <p:nvPr>
            <p:ph type="body" idx="1"/>
          </p:nvPr>
        </p:nvSpPr>
        <p:spPr>
          <a:xfrm>
            <a:off x="533401" y="1681163"/>
            <a:ext cx="5334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F8A793-5AF9-040A-5DC7-809D43FF06F6}"/>
              </a:ext>
            </a:extLst>
          </p:cNvPr>
          <p:cNvSpPr>
            <a:spLocks noGrp="1"/>
          </p:cNvSpPr>
          <p:nvPr>
            <p:ph sz="half" idx="2"/>
          </p:nvPr>
        </p:nvSpPr>
        <p:spPr>
          <a:xfrm>
            <a:off x="533401" y="2505075"/>
            <a:ext cx="53340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a:extLst>
              <a:ext uri="{FF2B5EF4-FFF2-40B4-BE49-F238E27FC236}">
                <a16:creationId xmlns:a16="http://schemas.microsoft.com/office/drawing/2014/main" id="{9388D161-D881-3150-611D-32F5104DC8DF}"/>
              </a:ext>
            </a:extLst>
          </p:cNvPr>
          <p:cNvSpPr>
            <a:spLocks noGrp="1"/>
          </p:cNvSpPr>
          <p:nvPr>
            <p:ph type="body" sz="quarter" idx="3"/>
          </p:nvPr>
        </p:nvSpPr>
        <p:spPr>
          <a:xfrm>
            <a:off x="6324600" y="1681163"/>
            <a:ext cx="5030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78C643-A1B8-02CB-D3B6-BA369CFA22CD}"/>
              </a:ext>
            </a:extLst>
          </p:cNvPr>
          <p:cNvSpPr>
            <a:spLocks noGrp="1"/>
          </p:cNvSpPr>
          <p:nvPr>
            <p:ph sz="quarter" idx="4"/>
          </p:nvPr>
        </p:nvSpPr>
        <p:spPr>
          <a:xfrm>
            <a:off x="6324600" y="2505075"/>
            <a:ext cx="5030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0">
            <a:extLst>
              <a:ext uri="{FF2B5EF4-FFF2-40B4-BE49-F238E27FC236}">
                <a16:creationId xmlns:a16="http://schemas.microsoft.com/office/drawing/2014/main" id="{2E717610-6E21-89A8-3E69-2D4BC46F4DD7}"/>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DE35E00A-7CE7-6393-F27A-D462545B3D98}"/>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8" name="Text Placeholder 15">
            <a:extLst>
              <a:ext uri="{FF2B5EF4-FFF2-40B4-BE49-F238E27FC236}">
                <a16:creationId xmlns:a16="http://schemas.microsoft.com/office/drawing/2014/main" id="{873DF537-6BED-4F95-DEF6-109F03876277}"/>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846FA477-BDC9-FED2-7185-665AC6BB796D}"/>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Slide Number Placeholder 8">
            <a:extLst>
              <a:ext uri="{FF2B5EF4-FFF2-40B4-BE49-F238E27FC236}">
                <a16:creationId xmlns:a16="http://schemas.microsoft.com/office/drawing/2014/main" id="{FA84230A-D798-B8E4-7259-4DB1B10CAA3D}"/>
              </a:ext>
            </a:extLst>
          </p:cNvPr>
          <p:cNvSpPr>
            <a:spLocks noGrp="1"/>
          </p:cNvSpPr>
          <p:nvPr>
            <p:ph type="sldNum" sz="quarter" idx="11"/>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56851941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57F05CE-DF63-9D4E-10B0-E3A1EB61C22D}"/>
              </a:ext>
            </a:extLst>
          </p:cNvPr>
          <p:cNvSpPr>
            <a:spLocks noGrp="1"/>
          </p:cNvSpPr>
          <p:nvPr>
            <p:ph type="title" hasCustomPrompt="1"/>
          </p:nvPr>
        </p:nvSpPr>
        <p:spPr/>
        <p:txBody>
          <a:bodyPr/>
          <a:lstStyle/>
          <a:p>
            <a:r>
              <a:rPr lang="en-US" sz="4800" b="1">
                <a:ea typeface="MS PGothic"/>
                <a:cs typeface="Calibri"/>
              </a:rPr>
              <a:t>Slide Heading</a:t>
            </a:r>
            <a:endParaRPr lang="en-US"/>
          </a:p>
        </p:txBody>
      </p:sp>
      <p:sp>
        <p:nvSpPr>
          <p:cNvPr id="7" name="Rectangle 6">
            <a:extLst>
              <a:ext uri="{FF2B5EF4-FFF2-40B4-BE49-F238E27FC236}">
                <a16:creationId xmlns:a16="http://schemas.microsoft.com/office/drawing/2014/main" id="{1A2CE54E-8701-1D99-ADF7-B7806D49F1A6}"/>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3" name="Text Placeholder 15">
            <a:extLst>
              <a:ext uri="{FF2B5EF4-FFF2-40B4-BE49-F238E27FC236}">
                <a16:creationId xmlns:a16="http://schemas.microsoft.com/office/drawing/2014/main" id="{2D01EC43-5CD5-448B-1ED7-B6E18C552389}"/>
              </a:ext>
            </a:extLst>
          </p:cNvPr>
          <p:cNvSpPr>
            <a:spLocks noGrp="1"/>
          </p:cNvSpPr>
          <p:nvPr>
            <p:ph type="body" sz="quarter" idx="10" hasCustomPrompt="1"/>
          </p:nvPr>
        </p:nvSpPr>
        <p:spPr>
          <a:xfrm>
            <a:off x="539839" y="231914"/>
            <a:ext cx="11087100" cy="184666"/>
          </a:xfrm>
        </p:spPr>
        <p:txBody>
          <a:bodyPr>
            <a:spAutoFit/>
          </a:bodyPr>
          <a:lstStyle>
            <a:lvl1pPr>
              <a:defRPr sz="1200" b="1">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Rectangle 1">
            <a:extLst>
              <a:ext uri="{FF2B5EF4-FFF2-40B4-BE49-F238E27FC236}">
                <a16:creationId xmlns:a16="http://schemas.microsoft.com/office/drawing/2014/main" id="{EF4F00CA-B85B-F5C9-9554-3845AE1BBEDE}"/>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4" name="Slide Number Placeholder 3">
            <a:extLst>
              <a:ext uri="{FF2B5EF4-FFF2-40B4-BE49-F238E27FC236}">
                <a16:creationId xmlns:a16="http://schemas.microsoft.com/office/drawing/2014/main" id="{0C72FA7B-E1EC-025B-E048-18371BA9D4EA}"/>
              </a:ext>
            </a:extLst>
          </p:cNvPr>
          <p:cNvSpPr>
            <a:spLocks noGrp="1"/>
          </p:cNvSpPr>
          <p:nvPr>
            <p:ph type="sldNum" sz="quarter" idx="11"/>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419944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F60AA41-B79E-E257-6638-61F9B7A0CBF9}"/>
              </a:ext>
            </a:extLst>
          </p:cNvPr>
          <p:cNvSpPr>
            <a:spLocks noGrp="1"/>
          </p:cNvSpPr>
          <p:nvPr>
            <p:ph type="sldNum" sz="quarter" idx="10"/>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3443384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 Photo Lar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D350924A-494F-9580-8CE1-82EE38F3FB24}"/>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9A66CD2C-C71C-36A5-5711-07E6732387FF}"/>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95B5AC9A-8274-BF47-BC66-46041274E93A}"/>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1D716EFD-F646-3881-9E4C-0455F945B4A4}"/>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FA14FDE3-A569-77AC-3872-57D6EEAAB83A}"/>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DFC92F6B-E831-308F-C985-13BDB8D6318E}"/>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303385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 Photo Cli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F5F1F9AA-E086-BBF2-0B49-40E1658AFBDC}"/>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FF82E55B-1D8A-7CCB-27E5-FD7426FE049E}"/>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baseline="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EE4D17B5-0FE3-5766-57C7-C37F242D10E3}"/>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6" name="Rectangle 5">
            <a:extLst>
              <a:ext uri="{FF2B5EF4-FFF2-40B4-BE49-F238E27FC236}">
                <a16:creationId xmlns:a16="http://schemas.microsoft.com/office/drawing/2014/main" id="{8D57F09E-931C-9D92-C30E-946CD77CCA05}"/>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3" name="Picture 2">
            <a:extLst>
              <a:ext uri="{FF2B5EF4-FFF2-40B4-BE49-F238E27FC236}">
                <a16:creationId xmlns:a16="http://schemas.microsoft.com/office/drawing/2014/main" id="{809371D1-1F79-D926-7C95-6F1A2F3A487E}"/>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72483EBA-ABF5-19EE-6841-9647D7A79550}"/>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56702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4 - Graphic Bo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47">
            <a:extLst>
              <a:ext uri="{FF2B5EF4-FFF2-40B4-BE49-F238E27FC236}">
                <a16:creationId xmlns:a16="http://schemas.microsoft.com/office/drawing/2014/main" id="{73DEB8AE-A09F-9259-7511-020F7127ECB9}"/>
              </a:ext>
            </a:extLst>
          </p:cNvPr>
          <p:cNvSpPr>
            <a:spLocks noGrp="1"/>
          </p:cNvSpPr>
          <p:nvPr>
            <p:ph type="body" sz="quarter" idx="16" hasCustomPrompt="1"/>
          </p:nvPr>
        </p:nvSpPr>
        <p:spPr>
          <a:xfrm>
            <a:off x="712100" y="6299264"/>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5" name="Text Placeholder 42">
            <a:extLst>
              <a:ext uri="{FF2B5EF4-FFF2-40B4-BE49-F238E27FC236}">
                <a16:creationId xmlns:a16="http://schemas.microsoft.com/office/drawing/2014/main" id="{0FDB1631-9A60-5232-104E-0FC4853A16F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7" name="Text Placeholder 37">
            <a:extLst>
              <a:ext uri="{FF2B5EF4-FFF2-40B4-BE49-F238E27FC236}">
                <a16:creationId xmlns:a16="http://schemas.microsoft.com/office/drawing/2014/main" id="{B65A2B25-0302-AAFC-3152-8E058BC809CB}"/>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2A781F23-B1A3-A606-0C43-92A778C1922C}"/>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2" name="Picture 1">
            <a:extLst>
              <a:ext uri="{FF2B5EF4-FFF2-40B4-BE49-F238E27FC236}">
                <a16:creationId xmlns:a16="http://schemas.microsoft.com/office/drawing/2014/main" id="{C3E34DFA-DA63-6CCF-5C2C-C1EF58F6EC99}"/>
              </a:ext>
            </a:extLst>
          </p:cNvPr>
          <p:cNvPicPr>
            <a:picLocks noChangeAspect="1"/>
          </p:cNvPicPr>
          <p:nvPr userDrawn="1"/>
        </p:nvPicPr>
        <p:blipFill>
          <a:blip r:embed="rId3"/>
          <a:srcRect/>
          <a:stretch/>
        </p:blipFill>
        <p:spPr>
          <a:xfrm>
            <a:off x="9637553" y="5543459"/>
            <a:ext cx="2669704" cy="1316330"/>
          </a:xfrm>
          <a:prstGeom prst="rect">
            <a:avLst/>
          </a:prstGeom>
        </p:spPr>
      </p:pic>
      <p:sp>
        <p:nvSpPr>
          <p:cNvPr id="3" name="Rectangle 2">
            <a:extLst>
              <a:ext uri="{FF2B5EF4-FFF2-40B4-BE49-F238E27FC236}">
                <a16:creationId xmlns:a16="http://schemas.microsoft.com/office/drawing/2014/main" id="{A8793CA9-266E-9814-E261-1E79806B9BA8}"/>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251714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lide 5 - Graphic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47">
            <a:extLst>
              <a:ext uri="{FF2B5EF4-FFF2-40B4-BE49-F238E27FC236}">
                <a16:creationId xmlns:a16="http://schemas.microsoft.com/office/drawing/2014/main" id="{D714BA23-B211-84AD-08FD-07FA74BC5D85}"/>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AF300C6A-72DF-832D-5552-7AF9456442D0}"/>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EE43AC3A-6B56-F526-D214-A120317AB047}"/>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34DCADE1-2555-E285-34D3-B6366DECD40D}"/>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8233F554-2D9F-FABD-A0A0-C6102B4A8E18}"/>
              </a:ext>
            </a:extLst>
          </p:cNvPr>
          <p:cNvPicPr>
            <a:picLocks noChangeAspect="1"/>
          </p:cNvPicPr>
          <p:nvPr/>
        </p:nvPicPr>
        <p:blipFill>
          <a:blip r:embed="rId3"/>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A197304B-8594-F8D5-7FA2-1363CB5438B9}"/>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474930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Slide 6 - Icon">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12DB815-4B5A-9A07-BDB5-612F254E72A0}"/>
              </a:ext>
            </a:extLst>
          </p:cNvPr>
          <p:cNvSpPr>
            <a:spLocks noGrp="1"/>
          </p:cNvSpPr>
          <p:nvPr>
            <p:ph type="pic" sz="quarter" idx="21" hasCustomPrompt="1"/>
          </p:nvPr>
        </p:nvSpPr>
        <p:spPr>
          <a:xfrm>
            <a:off x="7683769" y="1497913"/>
            <a:ext cx="3309938" cy="3309937"/>
          </a:xfrm>
        </p:spPr>
        <p:txBody>
          <a:bodyPr anchor="t" anchorCtr="1"/>
          <a:lstStyle>
            <a:lvl1pPr marL="0" indent="0" algn="ctr">
              <a:buNone/>
              <a:defRPr/>
            </a:lvl1pPr>
          </a:lstStyle>
          <a:p>
            <a:r>
              <a:rPr lang="en-US"/>
              <a:t>Click icon to insert an icon from The Pulse library</a:t>
            </a:r>
          </a:p>
          <a:p>
            <a:endParaRPr lang="en-US"/>
          </a:p>
          <a:p>
            <a:endParaRPr lang="en-US"/>
          </a:p>
        </p:txBody>
      </p:sp>
      <p:sp>
        <p:nvSpPr>
          <p:cNvPr id="3" name="Text Placeholder 47">
            <a:extLst>
              <a:ext uri="{FF2B5EF4-FFF2-40B4-BE49-F238E27FC236}">
                <a16:creationId xmlns:a16="http://schemas.microsoft.com/office/drawing/2014/main" id="{547B7989-2CEB-9236-CAED-9641BF151B27}"/>
              </a:ext>
            </a:extLst>
          </p:cNvPr>
          <p:cNvSpPr>
            <a:spLocks noGrp="1"/>
          </p:cNvSpPr>
          <p:nvPr>
            <p:ph type="body" sz="quarter" idx="16" hasCustomPrompt="1"/>
          </p:nvPr>
        </p:nvSpPr>
        <p:spPr>
          <a:xfrm>
            <a:off x="712100" y="6133009"/>
            <a:ext cx="5410200" cy="304250"/>
          </a:xfrm>
        </p:spPr>
        <p:txBody>
          <a:bodyPr wrap="square" anchor="t">
            <a:spAutoFit/>
          </a:bodyPr>
          <a:lstStyle>
            <a:lvl1pPr marL="0" indent="0">
              <a:buNone/>
              <a:defRPr sz="2000">
                <a:latin typeface="+mn-lt"/>
              </a:defRPr>
            </a:lvl1pPr>
            <a:lvl2pPr>
              <a:defRPr sz="1600">
                <a:latin typeface="+mn-lt"/>
              </a:defRPr>
            </a:lvl2pPr>
            <a:lvl3pPr>
              <a:defRPr sz="1600">
                <a:latin typeface="+mn-lt"/>
              </a:defRPr>
            </a:lvl3pPr>
            <a:lvl4pPr>
              <a:defRPr sz="1600">
                <a:latin typeface="+mn-lt"/>
              </a:defRPr>
            </a:lvl4pPr>
            <a:lvl5pPr>
              <a:defRPr sz="1600">
                <a:latin typeface="+mn-lt"/>
              </a:defRPr>
            </a:lvl5pPr>
          </a:lstStyle>
          <a:p>
            <a:pPr>
              <a:lnSpc>
                <a:spcPts val="2639"/>
              </a:lnSpc>
              <a:spcAft>
                <a:spcPts val="800"/>
              </a:spcAft>
            </a:pPr>
            <a:r>
              <a:rPr lang="en-US" altLang="en-US" sz="1600" u="none">
                <a:latin typeface="Calibri"/>
                <a:ea typeface="MS PGothic"/>
                <a:cs typeface="Calibri"/>
              </a:rPr>
              <a:t>Presenter Name  </a:t>
            </a:r>
            <a:r>
              <a:rPr lang="en-US" altLang="en-US" sz="1600" u="none">
                <a:solidFill>
                  <a:srgbClr val="047BC1"/>
                </a:solidFill>
                <a:latin typeface="Calibri"/>
                <a:ea typeface="MS PGothic"/>
                <a:cs typeface="Calibri"/>
              </a:rPr>
              <a:t>|</a:t>
            </a:r>
            <a:r>
              <a:rPr lang="en-US" altLang="en-US" sz="1600" u="none">
                <a:latin typeface="Calibri"/>
                <a:ea typeface="MS PGothic"/>
                <a:cs typeface="Calibri"/>
              </a:rPr>
              <a:t>  Date</a:t>
            </a:r>
            <a:endParaRPr lang="en-CA" altLang="en-US" sz="1600" u="none">
              <a:latin typeface="Calibri" panose="020F0502020204030204" pitchFamily="34" charset="0"/>
              <a:cs typeface="Calibri" panose="020F0502020204030204" pitchFamily="34" charset="0"/>
            </a:endParaRPr>
          </a:p>
        </p:txBody>
      </p:sp>
      <p:sp>
        <p:nvSpPr>
          <p:cNvPr id="8" name="Text Placeholder 42">
            <a:extLst>
              <a:ext uri="{FF2B5EF4-FFF2-40B4-BE49-F238E27FC236}">
                <a16:creationId xmlns:a16="http://schemas.microsoft.com/office/drawing/2014/main" id="{93C1E13F-42B7-3304-1993-9D1F0242FC4A}"/>
              </a:ext>
            </a:extLst>
          </p:cNvPr>
          <p:cNvSpPr>
            <a:spLocks noGrp="1"/>
          </p:cNvSpPr>
          <p:nvPr>
            <p:ph type="body" sz="quarter" idx="14" hasCustomPrompt="1"/>
          </p:nvPr>
        </p:nvSpPr>
        <p:spPr>
          <a:xfrm>
            <a:off x="712100" y="3675328"/>
            <a:ext cx="5410200" cy="812530"/>
          </a:xfrm>
        </p:spPr>
        <p:txBody>
          <a:bodyPr wrap="square" anchor="t">
            <a:spAutoFit/>
          </a:bodyPr>
          <a:lstStyle>
            <a:lvl1pPr marL="0" indent="0">
              <a:spcAft>
                <a:spcPts val="0"/>
              </a:spcAft>
              <a:buNone/>
              <a:defRPr sz="3000">
                <a:latin typeface="+mj-lt"/>
              </a:defRPr>
            </a:lvl1pPr>
            <a:lvl2pPr>
              <a:defRPr sz="3000">
                <a:latin typeface="+mj-lt"/>
              </a:defRPr>
            </a:lvl2pPr>
            <a:lvl3pPr>
              <a:defRPr sz="3000">
                <a:latin typeface="+mj-lt"/>
              </a:defRPr>
            </a:lvl3pPr>
            <a:lvl4pPr>
              <a:defRPr sz="3000">
                <a:latin typeface="+mj-lt"/>
              </a:defRPr>
            </a:lvl4pPr>
            <a:lvl5pPr>
              <a:defRPr sz="3000">
                <a:latin typeface="+mj-lt"/>
              </a:defRPr>
            </a:lvl5pPr>
          </a:lstStyle>
          <a:p>
            <a:pPr>
              <a:lnSpc>
                <a:spcPct val="88000"/>
              </a:lnSpc>
            </a:pPr>
            <a:r>
              <a:rPr lang="en-US" sz="3000" u="none">
                <a:latin typeface="Calibri Light" panose="020F0302020204030204" pitchFamily="34" charset="0"/>
                <a:ea typeface="MS PGothic"/>
                <a:cs typeface="Calibri Light" panose="020F0302020204030204" pitchFamily="34" charset="0"/>
              </a:rPr>
              <a:t>Subheading goes here</a:t>
            </a:r>
            <a:br>
              <a:rPr lang="en-US" sz="3000" u="none">
                <a:latin typeface="Calibri Light" panose="020F0302020204030204" pitchFamily="34" charset="0"/>
                <a:ea typeface="MS PGothic"/>
                <a:cs typeface="Calibri Light" panose="020F0302020204030204" pitchFamily="34" charset="0"/>
              </a:rPr>
            </a:br>
            <a:r>
              <a:rPr lang="en-US" sz="3000">
                <a:latin typeface="Calibri Light" panose="020F0302020204030204" pitchFamily="34" charset="0"/>
                <a:ea typeface="MS PGothic"/>
                <a:cs typeface="Calibri Light" panose="020F0302020204030204" pitchFamily="34" charset="0"/>
              </a:rPr>
              <a:t>Calibri 30 pt.</a:t>
            </a:r>
            <a:endParaRPr lang="en-US" sz="3000" u="none">
              <a:latin typeface="Calibri Light" panose="020F0302020204030204" pitchFamily="34" charset="0"/>
              <a:ea typeface="MS PGothic"/>
              <a:cs typeface="Calibri Light" panose="020F0302020204030204" pitchFamily="34" charset="0"/>
            </a:endParaRPr>
          </a:p>
        </p:txBody>
      </p:sp>
      <p:sp>
        <p:nvSpPr>
          <p:cNvPr id="9" name="Text Placeholder 37">
            <a:extLst>
              <a:ext uri="{FF2B5EF4-FFF2-40B4-BE49-F238E27FC236}">
                <a16:creationId xmlns:a16="http://schemas.microsoft.com/office/drawing/2014/main" id="{081E4A46-B7C6-BB4B-D9DC-7395944C1DB1}"/>
              </a:ext>
            </a:extLst>
          </p:cNvPr>
          <p:cNvSpPr>
            <a:spLocks noGrp="1"/>
          </p:cNvSpPr>
          <p:nvPr>
            <p:ph type="body" sz="quarter" idx="17" hasCustomPrompt="1"/>
          </p:nvPr>
        </p:nvSpPr>
        <p:spPr>
          <a:xfrm>
            <a:off x="712100" y="2124548"/>
            <a:ext cx="5844209" cy="1137556"/>
          </a:xfrm>
        </p:spPr>
        <p:txBody>
          <a:bodyPr wrap="square" anchor="b">
            <a:spAutoFit/>
          </a:bodyPr>
          <a:lstStyle>
            <a:lvl1pPr marL="0" indent="0">
              <a:lnSpc>
                <a:spcPct val="88000"/>
              </a:lnSpc>
              <a:spcBef>
                <a:spcPts val="0"/>
              </a:spcBef>
              <a:spcAft>
                <a:spcPts val="0"/>
              </a:spcAft>
              <a:buNone/>
              <a:defRPr sz="4200" b="1"/>
            </a:lvl1pPr>
            <a:lvl2pPr marL="457200" indent="0">
              <a:lnSpc>
                <a:spcPct val="88000"/>
              </a:lnSpc>
              <a:buNone/>
              <a:defRPr sz="4200" b="1"/>
            </a:lvl2pPr>
            <a:lvl3pPr marL="914400" indent="0">
              <a:lnSpc>
                <a:spcPct val="88000"/>
              </a:lnSpc>
              <a:buNone/>
              <a:defRPr sz="4200" b="1"/>
            </a:lvl3pPr>
            <a:lvl4pPr marL="1371600" indent="0">
              <a:lnSpc>
                <a:spcPct val="88000"/>
              </a:lnSpc>
              <a:buNone/>
              <a:defRPr sz="4200" b="1"/>
            </a:lvl4pPr>
            <a:lvl5pPr marL="1828800" indent="0">
              <a:lnSpc>
                <a:spcPct val="88000"/>
              </a:lnSpc>
              <a:buNone/>
              <a:defRPr sz="4200" b="1"/>
            </a:lvl5pPr>
          </a:lstStyle>
          <a:p>
            <a:pPr>
              <a:lnSpc>
                <a:spcPct val="88000"/>
              </a:lnSpc>
              <a:spcAft>
                <a:spcPts val="800"/>
              </a:spcAft>
            </a:pPr>
            <a:r>
              <a:rPr lang="en-US" sz="4200" b="1" u="none">
                <a:latin typeface="Calibri"/>
                <a:ea typeface="MS PGothic"/>
                <a:cs typeface="Calibri"/>
              </a:rPr>
              <a:t>Presentation Title. </a:t>
            </a:r>
            <a:br>
              <a:rPr lang="en-US" sz="4200" b="1" u="none">
                <a:latin typeface="Calibri"/>
                <a:ea typeface="MS PGothic"/>
                <a:cs typeface="Calibri"/>
              </a:rPr>
            </a:br>
            <a:r>
              <a:rPr lang="en-US" sz="4200" b="1" u="none">
                <a:latin typeface="Calibri"/>
                <a:ea typeface="MS PGothic"/>
                <a:cs typeface="Calibri"/>
              </a:rPr>
              <a:t>Can be 2-3 lines in length</a:t>
            </a:r>
            <a:endParaRPr lang="en-US" sz="4200" b="1" u="none">
              <a:latin typeface="Calibri Light" panose="020F0302020204030204" pitchFamily="34" charset="0"/>
              <a:ea typeface="MS PGothic"/>
              <a:cs typeface="Calibri Light" panose="020F0302020204030204" pitchFamily="34" charset="0"/>
            </a:endParaRPr>
          </a:p>
        </p:txBody>
      </p:sp>
      <p:sp>
        <p:nvSpPr>
          <p:cNvPr id="10" name="Rectangle 9">
            <a:extLst>
              <a:ext uri="{FF2B5EF4-FFF2-40B4-BE49-F238E27FC236}">
                <a16:creationId xmlns:a16="http://schemas.microsoft.com/office/drawing/2014/main" id="{4952A316-E7AA-4A16-BEA1-5E9E58270EFE}"/>
              </a:ext>
              <a:ext uri="{C183D7F6-B498-43B3-948B-1728B52AA6E4}">
                <adec:decorative xmlns:adec="http://schemas.microsoft.com/office/drawing/2017/decorative" val="1"/>
              </a:ext>
            </a:extLst>
          </p:cNvPr>
          <p:cNvSpPr/>
          <p:nvPr/>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pic>
        <p:nvPicPr>
          <p:cNvPr id="4" name="Picture 3">
            <a:extLst>
              <a:ext uri="{FF2B5EF4-FFF2-40B4-BE49-F238E27FC236}">
                <a16:creationId xmlns:a16="http://schemas.microsoft.com/office/drawing/2014/main" id="{C54986E9-5F00-2F78-EE72-89C6997AB113}"/>
              </a:ext>
            </a:extLst>
          </p:cNvPr>
          <p:cNvPicPr>
            <a:picLocks noChangeAspect="1"/>
          </p:cNvPicPr>
          <p:nvPr/>
        </p:nvPicPr>
        <p:blipFill>
          <a:blip r:embed="rId2"/>
          <a:srcRect/>
          <a:stretch/>
        </p:blipFill>
        <p:spPr>
          <a:xfrm>
            <a:off x="9637553" y="5543459"/>
            <a:ext cx="2669704" cy="1316330"/>
          </a:xfrm>
          <a:prstGeom prst="rect">
            <a:avLst/>
          </a:prstGeom>
        </p:spPr>
      </p:pic>
      <p:sp>
        <p:nvSpPr>
          <p:cNvPr id="2" name="Rectangle 1">
            <a:extLst>
              <a:ext uri="{FF2B5EF4-FFF2-40B4-BE49-F238E27FC236}">
                <a16:creationId xmlns:a16="http://schemas.microsoft.com/office/drawing/2014/main" id="{9FDB9973-2CE6-92D4-BEE0-3461CAB564EF}"/>
              </a:ext>
              <a:ext uri="{C183D7F6-B498-43B3-948B-1728B52AA6E4}">
                <adec:decorative xmlns:adec="http://schemas.microsoft.com/office/drawing/2017/decorative" val="1"/>
              </a:ext>
            </a:extLst>
          </p:cNvPr>
          <p:cNvSpPr/>
          <p:nvPr userDrawn="1"/>
        </p:nvSpPr>
        <p:spPr>
          <a:xfrm>
            <a:off x="730294" y="3309885"/>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1719843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Divider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9A9AE328-FDE0-A33C-40DC-2979B1EC1314}"/>
              </a:ext>
            </a:extLst>
          </p:cNvPr>
          <p:cNvSpPr>
            <a:spLocks noGrp="1"/>
          </p:cNvSpPr>
          <p:nvPr>
            <p:ph type="body" sz="quarter" idx="10" hasCustomPrompt="1"/>
          </p:nvPr>
        </p:nvSpPr>
        <p:spPr>
          <a:xfrm>
            <a:off x="923636" y="1867394"/>
            <a:ext cx="7724442" cy="430887"/>
          </a:xfrm>
        </p:spPr>
        <p:txBody>
          <a:bodyPr anchor="b" anchorCtr="0">
            <a:spAutoFit/>
          </a:bodyPr>
          <a:lstStyle>
            <a:lvl1pPr marL="0" indent="0">
              <a:buNone/>
              <a:defRPr sz="2800" b="1">
                <a:solidFill>
                  <a:schemeClr val="bg1"/>
                </a:solidFill>
                <a:latin typeface="+mj-lt"/>
              </a:defRPr>
            </a:lvl1pPr>
          </a:lstStyle>
          <a:p>
            <a:r>
              <a:rPr lang="en-US" sz="2800" b="1">
                <a:solidFill>
                  <a:schemeClr val="bg1"/>
                </a:solidFill>
                <a:latin typeface="Calibri"/>
                <a:ea typeface="MS PGothic"/>
                <a:cs typeface="Calibri"/>
              </a:rPr>
              <a:t>PORTFOLIO NAME OR TOPIC (UPPERCASE)</a:t>
            </a:r>
            <a:endParaRPr lang="en-US" sz="2800" b="1">
              <a:solidFill>
                <a:schemeClr val="bg1"/>
              </a:solidFill>
            </a:endParaRPr>
          </a:p>
        </p:txBody>
      </p:sp>
      <p:sp>
        <p:nvSpPr>
          <p:cNvPr id="6" name="Text Placeholder 5">
            <a:extLst>
              <a:ext uri="{FF2B5EF4-FFF2-40B4-BE49-F238E27FC236}">
                <a16:creationId xmlns:a16="http://schemas.microsoft.com/office/drawing/2014/main" id="{A8C494DF-A0B4-37D5-19A2-1F599651E2B4}"/>
              </a:ext>
            </a:extLst>
          </p:cNvPr>
          <p:cNvSpPr>
            <a:spLocks noGrp="1"/>
          </p:cNvSpPr>
          <p:nvPr>
            <p:ph type="body" sz="quarter" idx="13" hasCustomPrompt="1"/>
          </p:nvPr>
        </p:nvSpPr>
        <p:spPr>
          <a:xfrm>
            <a:off x="914400" y="2998907"/>
            <a:ext cx="10706100" cy="2944693"/>
          </a:xfrm>
        </p:spPr>
        <p:txBody>
          <a:bodyPr>
            <a:noAutofit/>
          </a:bodyPr>
          <a:lstStyle>
            <a:lvl1pPr>
              <a:lnSpc>
                <a:spcPct val="87000"/>
              </a:lnSpc>
              <a:spcAft>
                <a:spcPts val="0"/>
              </a:spcAft>
              <a:defRPr sz="8000">
                <a:solidFill>
                  <a:schemeClr val="bg1"/>
                </a:solidFill>
                <a:latin typeface="+mn-lt"/>
              </a:defRPr>
            </a:lvl1pPr>
            <a:lvl2pPr>
              <a:lnSpc>
                <a:spcPct val="87000"/>
              </a:lnSpc>
              <a:defRPr sz="8000">
                <a:latin typeface="+mn-lt"/>
              </a:defRPr>
            </a:lvl2pPr>
            <a:lvl3pPr>
              <a:lnSpc>
                <a:spcPct val="87000"/>
              </a:lnSpc>
              <a:defRPr sz="8000">
                <a:latin typeface="+mn-lt"/>
              </a:defRPr>
            </a:lvl3pPr>
            <a:lvl4pPr>
              <a:lnSpc>
                <a:spcPct val="87000"/>
              </a:lnSpc>
              <a:defRPr sz="8000">
                <a:latin typeface="+mn-lt"/>
              </a:defRPr>
            </a:lvl4pPr>
            <a:lvl5pPr>
              <a:lnSpc>
                <a:spcPct val="87000"/>
              </a:lnSpc>
              <a:defRPr sz="8000">
                <a:latin typeface="+mn-lt"/>
              </a:defRPr>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77E94D55-0429-2FBD-5043-3AEB4F53C096}"/>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85A15D8-285F-3752-BAA5-FC7F61AFA185}"/>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3" name="Rectangle 2">
            <a:extLst>
              <a:ext uri="{FF2B5EF4-FFF2-40B4-BE49-F238E27FC236}">
                <a16:creationId xmlns:a16="http://schemas.microsoft.com/office/drawing/2014/main" id="{77926D0E-0CB7-777B-0055-C970D8BB165C}"/>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rgbClr val="FCAF17"/>
          </a:solidFill>
          <a:ln w="12700" cap="flat" cmpd="sng" algn="ctr">
            <a:noFill/>
            <a:prstDash val="solid"/>
            <a:miter lim="800000"/>
          </a:ln>
          <a:effectLst/>
        </p:spPr>
        <p:txBody>
          <a:bodyPr lIns="182880" tIns="182880" rIns="182880" bIns="182880" rtlCol="0" anchor="t"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200" b="1" i="0" u="none" strike="noStrike" kern="0" cap="none" spc="0" normalizeH="0" baseline="0" noProof="0">
              <a:ln>
                <a:noFill/>
              </a:ln>
              <a:solidFill>
                <a:srgbClr val="000000"/>
              </a:solidFill>
              <a:effectLst/>
              <a:uLnTx/>
              <a:uFillTx/>
              <a:latin typeface="Calibri" panose="020F0502020204030204"/>
              <a:ea typeface="MS PGothic"/>
              <a:cs typeface="Calibri" panose="020F0502020204030204" pitchFamily="34" charset="0"/>
            </a:endParaRPr>
          </a:p>
        </p:txBody>
      </p:sp>
    </p:spTree>
    <p:extLst>
      <p:ext uri="{BB962C8B-B14F-4D97-AF65-F5344CB8AC3E}">
        <p14:creationId xmlns:p14="http://schemas.microsoft.com/office/powerpoint/2010/main" val="3237947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Divider 2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16">
            <a:extLst>
              <a:ext uri="{FF2B5EF4-FFF2-40B4-BE49-F238E27FC236}">
                <a16:creationId xmlns:a16="http://schemas.microsoft.com/office/drawing/2014/main" id="{DFAF9DF0-6279-44DA-B6B6-457FDA58569D}"/>
              </a:ext>
            </a:extLst>
          </p:cNvPr>
          <p:cNvSpPr>
            <a:spLocks noGrp="1"/>
          </p:cNvSpPr>
          <p:nvPr>
            <p:ph type="body" sz="quarter" idx="12" hasCustomPrompt="1"/>
          </p:nvPr>
        </p:nvSpPr>
        <p:spPr>
          <a:xfrm>
            <a:off x="923636" y="1863836"/>
            <a:ext cx="6421438" cy="430887"/>
          </a:xfrm>
        </p:spPr>
        <p:txBody>
          <a:bodyPr anchor="b" anchorCtr="0">
            <a:spAutoFit/>
          </a:bodyPr>
          <a:lstStyle>
            <a:lvl1pPr marL="0" indent="0">
              <a:buNone/>
              <a:defRPr sz="31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r>
              <a:rPr lang="en-US" sz="2800" b="1">
                <a:latin typeface="Calibri"/>
                <a:ea typeface="MS PGothic"/>
                <a:cs typeface="Calibri"/>
              </a:rPr>
              <a:t>PORTFOLIO NAME OR TOPIC (UPPERCASE) </a:t>
            </a:r>
            <a:endParaRPr lang="en-US" sz="2800" b="1"/>
          </a:p>
        </p:txBody>
      </p:sp>
      <p:sp>
        <p:nvSpPr>
          <p:cNvPr id="6" name="Text Placeholder 5">
            <a:extLst>
              <a:ext uri="{FF2B5EF4-FFF2-40B4-BE49-F238E27FC236}">
                <a16:creationId xmlns:a16="http://schemas.microsoft.com/office/drawing/2014/main" id="{AEEAB721-67C7-929E-2787-C292EA59E880}"/>
              </a:ext>
            </a:extLst>
          </p:cNvPr>
          <p:cNvSpPr>
            <a:spLocks noGrp="1"/>
          </p:cNvSpPr>
          <p:nvPr>
            <p:ph type="body" sz="quarter" idx="14" hasCustomPrompt="1"/>
          </p:nvPr>
        </p:nvSpPr>
        <p:spPr>
          <a:xfrm>
            <a:off x="914400" y="2997038"/>
            <a:ext cx="10706100" cy="2933700"/>
          </a:xfrm>
        </p:spPr>
        <p:txBody>
          <a:bodyPr>
            <a:noAutofit/>
          </a:bodyPr>
          <a:lstStyle>
            <a:lvl1pPr>
              <a:lnSpc>
                <a:spcPct val="87000"/>
              </a:lnSpc>
              <a:spcAft>
                <a:spcPts val="0"/>
              </a:spcAft>
              <a:defRPr sz="8000"/>
            </a:lvl1pPr>
            <a:lvl2pPr>
              <a:lnSpc>
                <a:spcPct val="87000"/>
              </a:lnSpc>
              <a:defRPr sz="8000"/>
            </a:lvl2pPr>
            <a:lvl3pPr>
              <a:lnSpc>
                <a:spcPct val="87000"/>
              </a:lnSpc>
              <a:defRPr sz="8000"/>
            </a:lvl3pPr>
            <a:lvl4pPr>
              <a:lnSpc>
                <a:spcPct val="87000"/>
              </a:lnSpc>
              <a:defRPr sz="8000"/>
            </a:lvl4pPr>
            <a:lvl5pPr>
              <a:lnSpc>
                <a:spcPct val="87000"/>
              </a:lnSpc>
              <a:defRPr sz="8000"/>
            </a:lvl5pPr>
          </a:lstStyle>
          <a:p>
            <a:pPr lvl="0"/>
            <a:r>
              <a:rPr lang="en-US"/>
              <a:t>Section Title Here</a:t>
            </a:r>
            <a:br>
              <a:rPr lang="en-US"/>
            </a:br>
            <a:r>
              <a:rPr lang="en-US"/>
              <a:t>Can be 2 lines</a:t>
            </a:r>
          </a:p>
        </p:txBody>
      </p:sp>
      <p:sp>
        <p:nvSpPr>
          <p:cNvPr id="7" name="Rectangle 6">
            <a:extLst>
              <a:ext uri="{FF2B5EF4-FFF2-40B4-BE49-F238E27FC236}">
                <a16:creationId xmlns:a16="http://schemas.microsoft.com/office/drawing/2014/main" id="{03D34F32-2FE7-6AB3-00A2-CD47D556A1D8}"/>
              </a:ext>
              <a:ext uri="{C183D7F6-B498-43B3-948B-1728B52AA6E4}">
                <adec:decorative xmlns:adec="http://schemas.microsoft.com/office/drawing/2017/decorative" val="1"/>
              </a:ext>
            </a:extLst>
          </p:cNvPr>
          <p:cNvSpPr/>
          <p:nvPr/>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
        <p:nvSpPr>
          <p:cNvPr id="2" name="Rectangle 1">
            <a:extLst>
              <a:ext uri="{FF2B5EF4-FFF2-40B4-BE49-F238E27FC236}">
                <a16:creationId xmlns:a16="http://schemas.microsoft.com/office/drawing/2014/main" id="{FFE3BAD9-08D2-D16D-6CCF-58F901468E37}"/>
              </a:ext>
              <a:ext uri="{C183D7F6-B498-43B3-948B-1728B52AA6E4}">
                <adec:decorative xmlns:adec="http://schemas.microsoft.com/office/drawing/2017/decorative" val="1"/>
              </a:ext>
            </a:extLst>
          </p:cNvPr>
          <p:cNvSpPr/>
          <p:nvPr userDrawn="1"/>
        </p:nvSpPr>
        <p:spPr>
          <a:xfrm>
            <a:off x="951344" y="2576442"/>
            <a:ext cx="914400" cy="1188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a:endParaRPr lang="en-US" sz="2200" b="1">
              <a:solidFill>
                <a:schemeClr val="tx1"/>
              </a:solidFill>
              <a:latin typeface="Calibri" panose="020F0502020204030204" pitchFamily="34" charset="0"/>
              <a:ea typeface="MS PGothic"/>
              <a:cs typeface="Calibri" panose="020F0502020204030204" pitchFamily="34" charset="0"/>
            </a:endParaRPr>
          </a:p>
        </p:txBody>
      </p:sp>
    </p:spTree>
    <p:extLst>
      <p:ext uri="{BB962C8B-B14F-4D97-AF65-F5344CB8AC3E}">
        <p14:creationId xmlns:p14="http://schemas.microsoft.com/office/powerpoint/2010/main" val="941120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One column,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CD7201-C13C-62AF-0BC8-490EB7611CC5}"/>
              </a:ext>
              <a:ext uri="{C183D7F6-B498-43B3-948B-1728B52AA6E4}">
                <adec:decorative xmlns:adec="http://schemas.microsoft.com/office/drawing/2017/decorative" val="1"/>
              </a:ext>
            </a:extLst>
          </p:cNvPr>
          <p:cNvSpPr/>
          <p:nvPr/>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9" name="Title 8">
            <a:extLst>
              <a:ext uri="{FF2B5EF4-FFF2-40B4-BE49-F238E27FC236}">
                <a16:creationId xmlns:a16="http://schemas.microsoft.com/office/drawing/2014/main" id="{B924A17D-8B44-A781-48AB-10CB28A57037}"/>
              </a:ext>
            </a:extLst>
          </p:cNvPr>
          <p:cNvSpPr>
            <a:spLocks noGrp="1"/>
          </p:cNvSpPr>
          <p:nvPr>
            <p:ph type="title" hasCustomPrompt="1"/>
          </p:nvPr>
        </p:nvSpPr>
        <p:spPr>
          <a:xfrm>
            <a:off x="533400" y="472558"/>
            <a:ext cx="11087100" cy="697541"/>
          </a:xfrm>
        </p:spPr>
        <p:txBody>
          <a:bodyPr/>
          <a:lstStyle/>
          <a:p>
            <a:r>
              <a:rPr lang="en-US" sz="4800" b="1">
                <a:ea typeface="MS PGothic"/>
                <a:cs typeface="Calibri"/>
              </a:rPr>
              <a:t>Slide Heading</a:t>
            </a:r>
            <a:endParaRPr lang="en-US" sz="4800" b="1"/>
          </a:p>
        </p:txBody>
      </p:sp>
      <p:sp>
        <p:nvSpPr>
          <p:cNvPr id="16" name="Text Placeholder 15">
            <a:extLst>
              <a:ext uri="{FF2B5EF4-FFF2-40B4-BE49-F238E27FC236}">
                <a16:creationId xmlns:a16="http://schemas.microsoft.com/office/drawing/2014/main" id="{7C97DA7B-2FE4-56D8-EEF9-944BEDD8FADC}"/>
              </a:ext>
            </a:extLst>
          </p:cNvPr>
          <p:cNvSpPr>
            <a:spLocks noGrp="1"/>
          </p:cNvSpPr>
          <p:nvPr>
            <p:ph type="body" sz="quarter" idx="10" hasCustomPrompt="1"/>
          </p:nvPr>
        </p:nvSpPr>
        <p:spPr>
          <a:xfrm>
            <a:off x="539839" y="231914"/>
            <a:ext cx="11087100" cy="184666"/>
          </a:xfrm>
        </p:spPr>
        <p:txBody>
          <a:bodyPr>
            <a:spAutoFit/>
          </a:bodyPr>
          <a:lstStyle>
            <a:lvl1pPr>
              <a:defRPr sz="1200" b="0">
                <a:latin typeface="+mj-lt"/>
              </a:defRPr>
            </a:lvl1pPr>
            <a:lvl2pPr>
              <a:defRPr sz="1200" b="1">
                <a:latin typeface="+mj-lt"/>
              </a:defRPr>
            </a:lvl2pPr>
            <a:lvl3pPr>
              <a:defRPr sz="1200" b="1">
                <a:latin typeface="+mj-lt"/>
              </a:defRPr>
            </a:lvl3pPr>
            <a:lvl4pPr>
              <a:defRPr sz="1200" b="1">
                <a:latin typeface="+mj-lt"/>
              </a:defRPr>
            </a:lvl4pPr>
            <a:lvl5pPr>
              <a:defRPr sz="1200" b="1">
                <a:latin typeface="+mj-lt"/>
              </a:defRPr>
            </a:lvl5pPr>
          </a:lstStyle>
          <a:p>
            <a:pPr marL="0" marR="0" lvl="0" indent="0" algn="l" defTabSz="914400" rtl="0" eaLnBrk="1" fontAlgn="auto" latinLnBrk="0" hangingPunct="1">
              <a:lnSpc>
                <a:spcPct val="100000"/>
              </a:lnSpc>
              <a:spcBef>
                <a:spcPts val="0"/>
              </a:spcBef>
              <a:spcAft>
                <a:spcPts val="0"/>
              </a:spcAft>
              <a:buClr>
                <a:schemeClr val="tx2"/>
              </a:buClr>
              <a:buSzTx/>
              <a:buFont typeface="Arial" panose="020B0604020202020204" pitchFamily="34" charset="0"/>
              <a:buNone/>
              <a:tabLst/>
              <a:defRPr/>
            </a:pPr>
            <a:r>
              <a:rPr lang="en-US" sz="1200" b="1" kern="0"/>
              <a:t>PRESENTATION TITLE (optional – remove if not required)</a:t>
            </a:r>
          </a:p>
        </p:txBody>
      </p:sp>
      <p:sp>
        <p:nvSpPr>
          <p:cNvPr id="2" name="Text Placeholder 3">
            <a:extLst>
              <a:ext uri="{FF2B5EF4-FFF2-40B4-BE49-F238E27FC236}">
                <a16:creationId xmlns:a16="http://schemas.microsoft.com/office/drawing/2014/main" id="{127CB8F1-624E-D52E-48C2-CA0AB1531B24}"/>
              </a:ext>
            </a:extLst>
          </p:cNvPr>
          <p:cNvSpPr>
            <a:spLocks noGrp="1"/>
          </p:cNvSpPr>
          <p:nvPr>
            <p:ph type="body" sz="quarter" idx="11" hasCustomPrompt="1"/>
          </p:nvPr>
        </p:nvSpPr>
        <p:spPr>
          <a:xfrm>
            <a:off x="539839" y="1943100"/>
            <a:ext cx="11087100" cy="4533900"/>
          </a:xfrm>
        </p:spPr>
        <p:txBody>
          <a:bodyPr numCol="1" spcCol="457200"/>
          <a:lstStyle>
            <a:lvl1pPr marL="0" indent="0">
              <a:buFont typeface="Arial" panose="020B0604020202020204" pitchFamily="34" charset="0"/>
              <a:buNone/>
              <a:defRPr/>
            </a:lvl1pPr>
            <a:lvl5pPr marL="914400" indent="0">
              <a:buNone/>
              <a:defRPr/>
            </a:lvl5pPr>
          </a:lstStyle>
          <a:p>
            <a:pPr>
              <a:buClr>
                <a:srgbClr val="049FDC"/>
              </a:buClr>
              <a:buSzPct val="105000"/>
            </a:pPr>
            <a:r>
              <a:rPr lang="en-US"/>
              <a:t>Click to add your content….. </a:t>
            </a:r>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a:t>
            </a:r>
          </a:p>
          <a:p>
            <a:pPr lvl="0"/>
            <a:r>
              <a:rPr lang="en-US" sz="2200">
                <a:ea typeface="MS PGothic"/>
                <a:cs typeface="Calibri"/>
              </a:rPr>
              <a:t>Lorem ipsum dolor sit </a:t>
            </a:r>
            <a:r>
              <a:rPr lang="en-US" sz="2200" err="1">
                <a:ea typeface="MS PGothic"/>
                <a:cs typeface="Calibri"/>
              </a:rPr>
              <a:t>amet</a:t>
            </a:r>
            <a:r>
              <a:rPr lang="en-US" sz="2200">
                <a:ea typeface="MS PGothic"/>
                <a:cs typeface="Calibri"/>
              </a:rPr>
              <a:t>, </a:t>
            </a:r>
            <a:r>
              <a:rPr lang="en-US" sz="2200" err="1">
                <a:ea typeface="MS PGothic"/>
                <a:cs typeface="Calibri"/>
              </a:rPr>
              <a:t>consectetuer</a:t>
            </a:r>
            <a:r>
              <a:rPr lang="en-US" sz="2200">
                <a:ea typeface="MS PGothic"/>
                <a:cs typeface="Calibri"/>
              </a:rPr>
              <a:t> </a:t>
            </a:r>
            <a:r>
              <a:rPr lang="en-US" sz="2200" err="1">
                <a:ea typeface="MS PGothic"/>
                <a:cs typeface="Calibri"/>
              </a:rPr>
              <a:t>adipiscing</a:t>
            </a:r>
            <a:r>
              <a:rPr lang="en-US" sz="2200">
                <a:ea typeface="MS PGothic"/>
                <a:cs typeface="Calibri"/>
              </a:rPr>
              <a:t> </a:t>
            </a:r>
            <a:r>
              <a:rPr lang="en-US" sz="2200" err="1">
                <a:ea typeface="MS PGothic"/>
                <a:cs typeface="Calibri"/>
              </a:rPr>
              <a:t>elit</a:t>
            </a:r>
            <a:r>
              <a:rPr lang="en-US" sz="2200">
                <a:ea typeface="MS PGothic"/>
                <a:cs typeface="Calibri"/>
              </a:rPr>
              <a:t>, sed diam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a:t>
            </a:r>
            <a:r>
              <a:rPr lang="en-US" sz="2200">
                <a:ea typeface="MS PGothic"/>
                <a:cs typeface="Calibri"/>
              </a:rPr>
              <a:t>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mod </a:t>
            </a:r>
            <a:r>
              <a:rPr lang="en-US" sz="2200" err="1">
                <a:ea typeface="MS PGothic"/>
                <a:cs typeface="Calibri"/>
              </a:rPr>
              <a:t>nonummy</a:t>
            </a:r>
            <a:r>
              <a:rPr lang="en-US" sz="2200">
                <a:ea typeface="MS PGothic"/>
                <a:cs typeface="Calibri"/>
              </a:rPr>
              <a:t> </a:t>
            </a:r>
            <a:r>
              <a:rPr lang="en-US" sz="2200" err="1">
                <a:ea typeface="MS PGothic"/>
                <a:cs typeface="Calibri"/>
              </a:rPr>
              <a:t>nibh</a:t>
            </a:r>
            <a:r>
              <a:rPr lang="en-US" sz="2200">
                <a:ea typeface="MS PGothic"/>
                <a:cs typeface="Calibri"/>
              </a:rPr>
              <a:t> </a:t>
            </a:r>
            <a:r>
              <a:rPr lang="en-US" sz="2200" err="1">
                <a:ea typeface="MS PGothic"/>
                <a:cs typeface="Calibri"/>
              </a:rPr>
              <a:t>euismod</a:t>
            </a:r>
            <a:r>
              <a:rPr lang="en-US" sz="2200">
                <a:ea typeface="MS PGothic"/>
                <a:cs typeface="Calibri"/>
              </a:rPr>
              <a:t> </a:t>
            </a:r>
            <a:r>
              <a:rPr lang="en-US" sz="2200" err="1">
                <a:ea typeface="MS PGothic"/>
                <a:cs typeface="Calibri"/>
              </a:rPr>
              <a:t>tincidunt</a:t>
            </a:r>
            <a:r>
              <a:rPr lang="en-US" sz="2200">
                <a:ea typeface="MS PGothic"/>
                <a:cs typeface="Calibri"/>
              </a:rPr>
              <a:t> </a:t>
            </a:r>
            <a:r>
              <a:rPr lang="en-US" sz="2200" err="1">
                <a:ea typeface="MS PGothic"/>
                <a:cs typeface="Calibri"/>
              </a:rPr>
              <a:t>ut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a:t>
            </a:r>
            <a:r>
              <a:rPr lang="en-US" sz="2200">
                <a:ea typeface="MS PGothic"/>
                <a:cs typeface="Calibri"/>
              </a:rPr>
              <a:t>. </a:t>
            </a:r>
            <a:r>
              <a:rPr lang="en-US" sz="2200" err="1">
                <a:ea typeface="MS PGothic"/>
                <a:cs typeface="Calibri"/>
              </a:rPr>
              <a:t>laoreet</a:t>
            </a:r>
            <a:r>
              <a:rPr lang="en-US" sz="2200">
                <a:ea typeface="MS PGothic"/>
                <a:cs typeface="Calibri"/>
              </a:rPr>
              <a:t> dolore magna </a:t>
            </a:r>
            <a:r>
              <a:rPr lang="en-US" sz="2200" err="1">
                <a:ea typeface="MS PGothic"/>
                <a:cs typeface="Calibri"/>
              </a:rPr>
              <a:t>aliquam</a:t>
            </a:r>
            <a:r>
              <a:rPr lang="en-US" sz="2200">
                <a:ea typeface="MS PGothic"/>
                <a:cs typeface="Calibri"/>
              </a:rPr>
              <a:t> </a:t>
            </a:r>
            <a:r>
              <a:rPr lang="en-US" sz="2200" err="1">
                <a:ea typeface="MS PGothic"/>
                <a:cs typeface="Calibri"/>
              </a:rPr>
              <a:t>erat</a:t>
            </a:r>
            <a:r>
              <a:rPr lang="en-US" sz="2200">
                <a:ea typeface="MS PGothic"/>
                <a:cs typeface="Calibri"/>
              </a:rPr>
              <a:t> </a:t>
            </a:r>
            <a:r>
              <a:rPr lang="en-US" sz="2200" err="1">
                <a:ea typeface="MS PGothic"/>
                <a:cs typeface="Calibri"/>
              </a:rPr>
              <a:t>volutpatt</a:t>
            </a:r>
            <a:r>
              <a:rPr lang="en-US" sz="2200">
                <a:ea typeface="MS PGothic"/>
                <a:cs typeface="Calibri"/>
              </a:rPr>
              <a:t>.</a:t>
            </a:r>
            <a:r>
              <a:rPr lang="en-US"/>
              <a:t> </a:t>
            </a:r>
          </a:p>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0"/>
            <a:endParaRPr lang="en-US"/>
          </a:p>
        </p:txBody>
      </p:sp>
      <p:sp>
        <p:nvSpPr>
          <p:cNvPr id="3" name="Rectangle 2">
            <a:extLst>
              <a:ext uri="{FF2B5EF4-FFF2-40B4-BE49-F238E27FC236}">
                <a16:creationId xmlns:a16="http://schemas.microsoft.com/office/drawing/2014/main" id="{703774A6-2584-077E-5582-7B203D5D8E3A}"/>
              </a:ext>
              <a:ext uri="{C183D7F6-B498-43B3-948B-1728B52AA6E4}">
                <adec:decorative xmlns:adec="http://schemas.microsoft.com/office/drawing/2017/decorative" val="1"/>
              </a:ext>
            </a:extLst>
          </p:cNvPr>
          <p:cNvSpPr/>
          <p:nvPr userDrawn="1"/>
        </p:nvSpPr>
        <p:spPr bwMode="auto">
          <a:xfrm>
            <a:off x="559697" y="1181100"/>
            <a:ext cx="914400" cy="118872"/>
          </a:xfrm>
          <a:prstGeom prst="rect">
            <a:avLst/>
          </a:prstGeom>
          <a:solidFill>
            <a:srgbClr val="FCAF17"/>
          </a:solidFill>
          <a:ln w="9525" cap="flat" cmpd="sng" algn="ctr">
            <a:noFill/>
            <a:prstDash val="solid"/>
            <a:round/>
            <a:headEnd type="none" w="med" len="med"/>
            <a:tailEnd type="none" w="med" len="med"/>
          </a:ln>
          <a:effectLst/>
        </p:spPr>
        <p:txBody>
          <a:bodyPr vert="horz" wrap="square" lIns="121888" tIns="60944" rIns="121888" bIns="60944" numCol="1" rtlCol="0" anchor="t" anchorCtr="0" compatLnSpc="1">
            <a:prstTxWarp prst="textNoShape">
              <a:avLst/>
            </a:prstTxWarp>
            <a:spAutoFit/>
          </a:bodyPr>
          <a:lstStyle/>
          <a:p>
            <a:pPr defTabSz="609448">
              <a:spcBef>
                <a:spcPct val="50000"/>
              </a:spcBef>
            </a:pPr>
            <a:endParaRPr lang="en-US">
              <a:latin typeface="Arial" charset="0"/>
              <a:ea typeface="ＭＳ Ｐゴシック" pitchFamily="68" charset="-128"/>
            </a:endParaRPr>
          </a:p>
        </p:txBody>
      </p:sp>
      <p:sp>
        <p:nvSpPr>
          <p:cNvPr id="5" name="Slide Number Placeholder 4">
            <a:extLst>
              <a:ext uri="{FF2B5EF4-FFF2-40B4-BE49-F238E27FC236}">
                <a16:creationId xmlns:a16="http://schemas.microsoft.com/office/drawing/2014/main" id="{412BA5F9-A8BF-90BE-CA40-BF034AB9ACE2}"/>
              </a:ext>
            </a:extLst>
          </p:cNvPr>
          <p:cNvSpPr>
            <a:spLocks noGrp="1"/>
          </p:cNvSpPr>
          <p:nvPr>
            <p:ph type="sldNum" sz="quarter" idx="12"/>
          </p:nvPr>
        </p:nvSpPr>
        <p:spPr/>
        <p:txBody>
          <a:bodyPr/>
          <a:lstStyle/>
          <a:p>
            <a:fld id="{84655269-31F9-4D2A-98C7-932A10691EEB}" type="slidenum">
              <a:rPr lang="en-CA" smtClean="0"/>
              <a:t>‹#›</a:t>
            </a:fld>
            <a:endParaRPr lang="en-CA"/>
          </a:p>
        </p:txBody>
      </p:sp>
    </p:spTree>
    <p:extLst>
      <p:ext uri="{BB962C8B-B14F-4D97-AF65-F5344CB8AC3E}">
        <p14:creationId xmlns:p14="http://schemas.microsoft.com/office/powerpoint/2010/main" val="2645032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224C1-9DEC-D683-3E5C-1FD6D5A56700}"/>
              </a:ext>
            </a:extLst>
          </p:cNvPr>
          <p:cNvSpPr>
            <a:spLocks noGrp="1"/>
          </p:cNvSpPr>
          <p:nvPr>
            <p:ph type="title"/>
          </p:nvPr>
        </p:nvSpPr>
        <p:spPr>
          <a:xfrm>
            <a:off x="533400" y="472558"/>
            <a:ext cx="10667999" cy="697541"/>
          </a:xfrm>
          <a:prstGeom prst="rect">
            <a:avLst/>
          </a:prstGeom>
        </p:spPr>
        <p:txBody>
          <a:bodyPr vert="horz" lIns="0" tIns="0" rIns="0" bIns="0" rtlCol="0" anchor="ctr">
            <a:noAutofit/>
          </a:bodyPr>
          <a:lstStyle/>
          <a:p>
            <a:r>
              <a:rPr lang="en-US" sz="4800" b="1">
                <a:ea typeface="MS PGothic"/>
                <a:cs typeface="Calibri"/>
              </a:rPr>
              <a:t>Slide Heading</a:t>
            </a:r>
            <a:endParaRPr lang="en-US"/>
          </a:p>
        </p:txBody>
      </p:sp>
      <p:sp>
        <p:nvSpPr>
          <p:cNvPr id="3" name="Text Placeholder 2">
            <a:extLst>
              <a:ext uri="{FF2B5EF4-FFF2-40B4-BE49-F238E27FC236}">
                <a16:creationId xmlns:a16="http://schemas.microsoft.com/office/drawing/2014/main" id="{34D378F3-704B-D4AF-1244-49C915552012}"/>
              </a:ext>
            </a:extLst>
          </p:cNvPr>
          <p:cNvSpPr>
            <a:spLocks noGrp="1"/>
          </p:cNvSpPr>
          <p:nvPr>
            <p:ph type="body" idx="1"/>
          </p:nvPr>
        </p:nvSpPr>
        <p:spPr>
          <a:xfrm>
            <a:off x="533401" y="1943100"/>
            <a:ext cx="11087100" cy="4065001"/>
          </a:xfrm>
          <a:prstGeom prst="rect">
            <a:avLst/>
          </a:prstGeom>
        </p:spPr>
        <p:txBody>
          <a:bodyPr vert="horz" lIns="0" tIns="0" rIns="0" bIns="0" rtlCol="0">
            <a:noAutofit/>
          </a:bodyPr>
          <a:lstStyle/>
          <a:p>
            <a:pPr lvl="0"/>
            <a:r>
              <a:rPr lang="en-US"/>
              <a:t>Click to edit Master text styles</a:t>
            </a:r>
          </a:p>
          <a:p>
            <a:pPr lvl="1"/>
            <a:r>
              <a:rPr lang="en-US"/>
              <a:t>Bullet List</a:t>
            </a:r>
          </a:p>
          <a:p>
            <a:pPr lvl="2"/>
            <a:r>
              <a:rPr lang="en-US"/>
              <a:t>Second level</a:t>
            </a:r>
          </a:p>
          <a:p>
            <a:pPr lvl="3"/>
            <a:r>
              <a:rPr lang="en-US"/>
              <a:t>Third level</a:t>
            </a:r>
          </a:p>
          <a:p>
            <a:pPr lvl="4"/>
            <a:r>
              <a:rPr lang="en-US"/>
              <a:t>Fourth level</a:t>
            </a:r>
          </a:p>
          <a:p>
            <a:pPr lvl="5"/>
            <a:r>
              <a:rPr lang="en-US"/>
              <a:t>Fifth level</a:t>
            </a:r>
          </a:p>
          <a:p>
            <a:pPr lvl="6"/>
            <a:r>
              <a:rPr lang="en-US"/>
              <a:t>Sixth level</a:t>
            </a:r>
          </a:p>
          <a:p>
            <a:pPr lvl="7"/>
            <a:r>
              <a:rPr lang="en-US"/>
              <a:t>Seventh level</a:t>
            </a:r>
          </a:p>
          <a:p>
            <a:pPr lvl="7"/>
            <a:endParaRPr lang="en-US"/>
          </a:p>
        </p:txBody>
      </p:sp>
      <p:sp>
        <p:nvSpPr>
          <p:cNvPr id="5" name="Slide Number Placeholder 4">
            <a:extLst>
              <a:ext uri="{FF2B5EF4-FFF2-40B4-BE49-F238E27FC236}">
                <a16:creationId xmlns:a16="http://schemas.microsoft.com/office/drawing/2014/main" id="{F76FB381-B7EA-9C8C-73FB-79534F241690}"/>
              </a:ext>
            </a:extLst>
          </p:cNvPr>
          <p:cNvSpPr>
            <a:spLocks noGrp="1"/>
          </p:cNvSpPr>
          <p:nvPr>
            <p:ph type="sldNum" sz="quarter" idx="4"/>
          </p:nvPr>
        </p:nvSpPr>
        <p:spPr>
          <a:xfrm>
            <a:off x="88773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84655269-31F9-4D2A-98C7-932A10691EEB}" type="slidenum">
              <a:rPr lang="en-CA" smtClean="0"/>
              <a:pPr/>
              <a:t>‹#›</a:t>
            </a:fld>
            <a:endParaRPr lang="en-CA"/>
          </a:p>
        </p:txBody>
      </p:sp>
    </p:spTree>
    <p:extLst>
      <p:ext uri="{BB962C8B-B14F-4D97-AF65-F5344CB8AC3E}">
        <p14:creationId xmlns:p14="http://schemas.microsoft.com/office/powerpoint/2010/main" val="246538721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Lst>
  <p:hf hdr="0" ftr="0" dt="0"/>
  <p:txStyles>
    <p:titleStyle>
      <a:lvl1pPr algn="l" defTabSz="914400" rtl="0" eaLnBrk="1" latinLnBrk="0" hangingPunct="1">
        <a:lnSpc>
          <a:spcPct val="90000"/>
        </a:lnSpc>
        <a:spcBef>
          <a:spcPct val="0"/>
        </a:spcBef>
        <a:buNone/>
        <a:defRPr sz="4800" b="1" i="0" kern="1200">
          <a:solidFill>
            <a:schemeClr val="tx1"/>
          </a:solidFill>
          <a:latin typeface="Calibri" panose="020F0502020204030204" pitchFamily="34" charset="0"/>
          <a:ea typeface="+mj-ea"/>
          <a:cs typeface="Calibri" panose="020F0502020204030204" pitchFamily="34" charset="0"/>
        </a:defRPr>
      </a:lvl1pPr>
    </p:titleStyle>
    <p:body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9" orient="horz" pos="2160" userDrawn="1">
          <p15:clr>
            <a:srgbClr val="F26B43"/>
          </p15:clr>
        </p15:guide>
        <p15:guide id="20" pos="576" userDrawn="1">
          <p15:clr>
            <a:srgbClr val="F26B43"/>
          </p15:clr>
        </p15:guide>
        <p15:guide id="21" pos="336" userDrawn="1">
          <p15:clr>
            <a:srgbClr val="F26B43"/>
          </p15:clr>
        </p15:guide>
        <p15:guide id="22" pos="3840" userDrawn="1">
          <p15:clr>
            <a:srgbClr val="F26B43"/>
          </p15:clr>
        </p15:guide>
        <p15:guide id="23" orient="horz" pos="1224" userDrawn="1">
          <p15:clr>
            <a:srgbClr val="F26B43"/>
          </p15:clr>
        </p15:guide>
        <p15:guide id="24" orient="horz" pos="624" userDrawn="1">
          <p15:clr>
            <a:srgbClr val="F26B43"/>
          </p15:clr>
        </p15:guide>
        <p15:guide id="25" pos="7488" userDrawn="1">
          <p15:clr>
            <a:srgbClr val="F26B43"/>
          </p15:clr>
        </p15:guide>
        <p15:guide id="26" orient="horz" pos="168" userDrawn="1">
          <p15:clr>
            <a:srgbClr val="F26B43"/>
          </p15:clr>
        </p15:guide>
        <p15:guide id="27" pos="768" userDrawn="1">
          <p15:clr>
            <a:srgbClr val="F26B43"/>
          </p15:clr>
        </p15:guide>
        <p15:guide id="28" pos="7320" userDrawn="1">
          <p15:clr>
            <a:srgbClr val="F26B43"/>
          </p15:clr>
        </p15:guide>
        <p15:guide id="29" pos="7104" userDrawn="1">
          <p15:clr>
            <a:srgbClr val="F26B43"/>
          </p15:clr>
        </p15:guide>
        <p15:guide id="30" orient="horz" pos="744" userDrawn="1">
          <p15:clr>
            <a:srgbClr val="F26B43"/>
          </p15:clr>
        </p15:guide>
        <p15:guide id="31" orient="horz" pos="3744" userDrawn="1">
          <p15:clr>
            <a:srgbClr val="F26B43"/>
          </p15:clr>
        </p15:guide>
        <p15:guide id="32" pos="3696" userDrawn="1">
          <p15:clr>
            <a:srgbClr val="F26B43"/>
          </p15:clr>
        </p15:guide>
        <p15:guide id="33" pos="3984" userDrawn="1">
          <p15:clr>
            <a:srgbClr val="F26B43"/>
          </p15:clr>
        </p15:guide>
        <p15:guide id="34" orient="horz" pos="4080" userDrawn="1">
          <p15:clr>
            <a:srgbClr val="F26B43"/>
          </p15:clr>
        </p15:guide>
        <p15:guide id="35" orient="horz" pos="9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hyperlink" Target="https://quorum.hqontario.ca/fr" TargetMode="External"/><Relationship Id="rId4" Type="http://schemas.openxmlformats.org/officeDocument/2006/relationships/hyperlink" Target="https://quorum.hqontario.ca/fr/Home/Posts?tags=quality+standards+adoption"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hyperlink" Target="http://phttps/www.binasss.sa.cr/bibliotecas/bhm/may/5.pdf" TargetMode="Externa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hyperlink" Target="https://www.hqontario.ca/Am&#233;liorer-les-soins-gr&#226;ce-aux-donn&#233;es-probantes/Normes-de-qualit&#233;/Voir-toutes-les-normes-de-qualit&#233;/arthrose" TargetMode="External"/><Relationship Id="rId7"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2.jpeg"/><Relationship Id="rId5" Type="http://schemas.openxmlformats.org/officeDocument/2006/relationships/image" Target="../media/image11.png"/><Relationship Id="rId10" Type="http://schemas.openxmlformats.org/officeDocument/2006/relationships/image" Target="../media/image16.jpg"/><Relationship Id="rId4" Type="http://schemas.openxmlformats.org/officeDocument/2006/relationships/image" Target="../media/image10.pn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8.xml"/><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A068EC-1729-176F-DCD9-CB27FD380BE4}"/>
              </a:ext>
            </a:extLst>
          </p:cNvPr>
          <p:cNvSpPr>
            <a:spLocks noGrp="1"/>
          </p:cNvSpPr>
          <p:nvPr>
            <p:ph type="body" sz="quarter" idx="14"/>
          </p:nvPr>
        </p:nvSpPr>
        <p:spPr>
          <a:xfrm>
            <a:off x="712100" y="3675328"/>
            <a:ext cx="5410200" cy="2308324"/>
          </a:xfrm>
        </p:spPr>
        <p:txBody>
          <a:bodyPr/>
          <a:lstStyle/>
          <a:p>
            <a:r>
              <a:rPr lang="fr-CA" noProof="0" dirty="0"/>
              <a:t>Orienter les soins fondés sur les données probantes </a:t>
            </a:r>
            <a:r>
              <a:rPr lang="fr-CA" noProof="0" dirty="0">
                <a:latin typeface="+mn-lt"/>
              </a:rPr>
              <a:t>pour </a:t>
            </a:r>
            <a:r>
              <a:rPr lang="fr-CA" dirty="0">
                <a:effectLst/>
                <a:latin typeface="+mn-lt"/>
                <a:ea typeface="MS Mincho" panose="02020609040205080304" pitchFamily="49" charset="-128"/>
                <a:cs typeface="Arial" panose="020B0604020202020204" pitchFamily="34" charset="0"/>
              </a:rPr>
              <a:t>les adultes présentant une arthrose du genou, de la hanche, de la main, ou </a:t>
            </a:r>
            <a:r>
              <a:rPr lang="fr-CA" dirty="0">
                <a:solidFill>
                  <a:srgbClr val="000000"/>
                </a:solidFill>
                <a:effectLst/>
                <a:latin typeface="+mn-lt"/>
                <a:ea typeface="Calibri" panose="020F0502020204030204" pitchFamily="34" charset="0"/>
              </a:rPr>
              <a:t>de l’épaul</a:t>
            </a:r>
            <a:r>
              <a:rPr lang="fr-CA" dirty="0">
                <a:solidFill>
                  <a:srgbClr val="000000"/>
                </a:solidFill>
                <a:effectLst/>
                <a:latin typeface="+mn-lt"/>
                <a:ea typeface="Calibri" panose="020F0502020204030204" pitchFamily="34" charset="0"/>
                <a:cs typeface="Arial" panose="020B0604020202020204" pitchFamily="34" charset="0"/>
              </a:rPr>
              <a:t>e</a:t>
            </a:r>
            <a:endParaRPr lang="fr-CA" noProof="0" dirty="0">
              <a:latin typeface="+mn-lt"/>
            </a:endParaRPr>
          </a:p>
        </p:txBody>
      </p:sp>
      <p:sp>
        <p:nvSpPr>
          <p:cNvPr id="4" name="Text Placeholder 3">
            <a:extLst>
              <a:ext uri="{FF2B5EF4-FFF2-40B4-BE49-F238E27FC236}">
                <a16:creationId xmlns:a16="http://schemas.microsoft.com/office/drawing/2014/main" id="{19A3B049-3C13-A977-073D-E6E5B1D249D2}"/>
              </a:ext>
            </a:extLst>
          </p:cNvPr>
          <p:cNvSpPr>
            <a:spLocks noGrp="1"/>
          </p:cNvSpPr>
          <p:nvPr>
            <p:ph type="title" idx="4294967295"/>
          </p:nvPr>
        </p:nvSpPr>
        <p:spPr>
          <a:xfrm>
            <a:off x="712788" y="2693988"/>
            <a:ext cx="5843587" cy="56832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88000"/>
              </a:lnSpc>
              <a:spcBef>
                <a:spcPts val="0"/>
              </a:spcBef>
              <a:spcAft>
                <a:spcPts val="0"/>
              </a:spcAft>
              <a:buClr>
                <a:schemeClr val="tx2"/>
              </a:buClr>
              <a:buSzTx/>
              <a:buFont typeface="Arial" panose="020B0604020202020204" pitchFamily="34" charset="0"/>
              <a:buNone/>
              <a:tabLst/>
              <a:defRPr/>
            </a:pPr>
            <a:r>
              <a:rPr kumimoji="0" lang="fr-CA" sz="4200" b="1" i="0" u="none" strike="noStrike" kern="1200" cap="none" spc="0" normalizeH="0" baseline="0" noProof="0" dirty="0">
                <a:ln>
                  <a:noFill/>
                </a:ln>
                <a:solidFill>
                  <a:schemeClr val="tx1"/>
                </a:solidFill>
                <a:effectLst/>
                <a:uLnTx/>
                <a:uFillTx/>
                <a:latin typeface="+mn-lt"/>
                <a:ea typeface="+mn-ea"/>
                <a:cs typeface="+mn-cs"/>
              </a:rPr>
              <a:t>Arthrose</a:t>
            </a:r>
          </a:p>
        </p:txBody>
      </p:sp>
      <p:grpSp>
        <p:nvGrpSpPr>
          <p:cNvPr id="7" name="Group 6" descr="normes de qualité">
            <a:extLst>
              <a:ext uri="{FF2B5EF4-FFF2-40B4-BE49-F238E27FC236}">
                <a16:creationId xmlns:a16="http://schemas.microsoft.com/office/drawing/2014/main" id="{942C4465-C849-FC61-731B-E14C73CAB75A}"/>
              </a:ext>
            </a:extLst>
          </p:cNvPr>
          <p:cNvGrpSpPr/>
          <p:nvPr/>
        </p:nvGrpSpPr>
        <p:grpSpPr>
          <a:xfrm>
            <a:off x="608861" y="1355304"/>
            <a:ext cx="2557418" cy="697140"/>
            <a:chOff x="554492" y="1014184"/>
            <a:chExt cx="2557418" cy="697140"/>
          </a:xfrm>
        </p:grpSpPr>
        <p:sp>
          <p:nvSpPr>
            <p:cNvPr id="5" name="Rectangle 2">
              <a:extLst>
                <a:ext uri="{FF2B5EF4-FFF2-40B4-BE49-F238E27FC236}">
                  <a16:creationId xmlns:a16="http://schemas.microsoft.com/office/drawing/2014/main" id="{6B8BFAA6-228A-2DC6-61FB-12C62F6BEB37}"/>
                </a:ext>
              </a:extLst>
            </p:cNvPr>
            <p:cNvSpPr txBox="1">
              <a:spLocks noChangeArrowheads="1"/>
            </p:cNvSpPr>
            <p:nvPr/>
          </p:nvSpPr>
          <p:spPr bwMode="auto">
            <a:xfrm>
              <a:off x="554492" y="1014184"/>
              <a:ext cx="2557418" cy="697140"/>
            </a:xfrm>
            <a:prstGeom prst="rect">
              <a:avLst/>
            </a:prstGeom>
            <a:noFill/>
            <a:ln>
              <a:noFill/>
              <a:prstDash/>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rtl="0" eaLnBrk="0" fontAlgn="base" hangingPunct="0">
                <a:spcBef>
                  <a:spcPct val="0"/>
                </a:spcBef>
                <a:spcAft>
                  <a:spcPct val="0"/>
                </a:spcAft>
                <a:defRPr sz="1400" b="1" i="0" u="sng">
                  <a:solidFill>
                    <a:schemeClr val="tx1"/>
                  </a:solidFill>
                  <a:latin typeface="Arial" panose="020B0604020202020204" pitchFamily="34" charset="0"/>
                  <a:ea typeface="MS PGothic" panose="020B0600070205080204" pitchFamily="34" charset="-128"/>
                  <a:cs typeface="Calibri" panose="020F0502020204030204" pitchFamily="34" charset="0"/>
                </a:defRPr>
              </a:lvl1pPr>
              <a:lvl2pPr marL="742950" indent="-28575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2pPr>
              <a:lvl3pPr marL="11430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3pPr>
              <a:lvl4pPr marL="16002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4pPr>
              <a:lvl5pPr marL="2057400" indent="-228600" algn="ctr"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cs typeface="ＭＳ Ｐゴシック" charset="-128"/>
                </a:defRPr>
              </a:lvl5pPr>
              <a:lvl6pPr marL="25146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6pPr>
              <a:lvl7pPr marL="29718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7pPr>
              <a:lvl8pPr marL="34290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8pPr>
              <a:lvl9pPr marL="3886200" indent="-228600" algn="ctr" defTabSz="457200" rtl="0" eaLnBrk="0" fontAlgn="base" hangingPunct="0">
                <a:spcBef>
                  <a:spcPct val="0"/>
                </a:spcBef>
                <a:spcAft>
                  <a:spcPct val="0"/>
                </a:spcAft>
                <a:defRPr sz="1400" b="1" u="sng">
                  <a:solidFill>
                    <a:schemeClr val="tx1"/>
                  </a:solidFill>
                  <a:latin typeface="Arial" panose="020B0604020202020204" pitchFamily="34" charset="0"/>
                  <a:ea typeface="MS PGothic" panose="020B0600070205080204" pitchFamily="34" charset="-128"/>
                </a:defRPr>
              </a:lvl9pPr>
            </a:lstStyle>
            <a:p>
              <a:pPr defTabSz="457200">
                <a:lnSpc>
                  <a:spcPts val="4309"/>
                </a:lnSpc>
                <a:defRPr/>
              </a:pPr>
              <a:r>
                <a:rPr lang="en-US" sz="2000" u="none" kern="1200">
                  <a:latin typeface="Calibri" panose="020F0502020204030204" pitchFamily="34" charset="0"/>
                  <a:ea typeface="Helvetica Neue Light" panose="02000403000000020004" pitchFamily="2" charset="0"/>
                </a:rPr>
                <a:t>NORMES DE QUALITÉ</a:t>
              </a:r>
            </a:p>
          </p:txBody>
        </p:sp>
        <p:cxnSp>
          <p:nvCxnSpPr>
            <p:cNvPr id="6" name="Straight Connector 5">
              <a:extLst>
                <a:ext uri="{FF2B5EF4-FFF2-40B4-BE49-F238E27FC236}">
                  <a16:creationId xmlns:a16="http://schemas.microsoft.com/office/drawing/2014/main" id="{67165FD0-D4AE-565F-53A6-3761FA828CA4}"/>
                </a:ext>
                <a:ext uri="{C183D7F6-B498-43B3-948B-1728B52AA6E4}">
                  <adec:decorative xmlns:adec="http://schemas.microsoft.com/office/drawing/2017/decorative" val="1"/>
                </a:ext>
              </a:extLst>
            </p:cNvPr>
            <p:cNvCxnSpPr>
              <a:cxnSpLocks/>
            </p:cNvCxnSpPr>
            <p:nvPr/>
          </p:nvCxnSpPr>
          <p:spPr>
            <a:xfrm>
              <a:off x="660481" y="1646745"/>
              <a:ext cx="617645" cy="0"/>
            </a:xfrm>
            <a:prstGeom prst="line">
              <a:avLst/>
            </a:prstGeom>
            <a:ln w="76200">
              <a:solidFill>
                <a:srgbClr val="FCAF17"/>
              </a:solidFill>
            </a:ln>
          </p:spPr>
          <p:style>
            <a:lnRef idx="1">
              <a:schemeClr val="accent4"/>
            </a:lnRef>
            <a:fillRef idx="0">
              <a:schemeClr val="accent4"/>
            </a:fillRef>
            <a:effectRef idx="0">
              <a:schemeClr val="accent4"/>
            </a:effectRef>
            <a:fontRef idx="minor">
              <a:schemeClr val="tx1"/>
            </a:fontRef>
          </p:style>
        </p:cxnSp>
      </p:grpSp>
    </p:spTree>
    <p:extLst>
      <p:ext uri="{BB962C8B-B14F-4D97-AF65-F5344CB8AC3E}">
        <p14:creationId xmlns:p14="http://schemas.microsoft.com/office/powerpoint/2010/main" val="9255062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400" noProof="0"/>
              <a:t>Comment le système de santé peut appuyer la mise en œuvre</a:t>
            </a:r>
          </a:p>
        </p:txBody>
      </p:sp>
      <p:sp>
        <p:nvSpPr>
          <p:cNvPr id="28" name="Text Placeholder 27">
            <a:extLst>
              <a:ext uri="{FF2B5EF4-FFF2-40B4-BE49-F238E27FC236}">
                <a16:creationId xmlns:a16="http://schemas.microsoft.com/office/drawing/2014/main" id="{B3A1D469-A7F2-D8F7-44B7-D8A645635D39}"/>
              </a:ext>
            </a:extLst>
          </p:cNvPr>
          <p:cNvSpPr>
            <a:spLocks noGrp="1"/>
          </p:cNvSpPr>
          <p:nvPr>
            <p:ph type="body" sz="quarter" idx="10"/>
          </p:nvPr>
        </p:nvSpPr>
        <p:spPr/>
        <p:txBody>
          <a:bodyPr/>
          <a:lstStyle/>
          <a:p>
            <a:r>
              <a:rPr lang="fr-CA" b="1" noProof="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a:t>La mise en œuvre des normes de qualité peut être difficile en raison d’obstacles ou de lacunes au niveau du système, dont beaucoup ont été identifiés tout au long de l’élaboration de cette norme</a:t>
            </a:r>
          </a:p>
          <a:p>
            <a:pPr marL="342900" indent="-342900">
              <a:buFont typeface="Arial" panose="020B0604020202020204" pitchFamily="34" charset="0"/>
              <a:buChar char="•"/>
            </a:pPr>
            <a:r>
              <a:rPr lang="fr-CA" sz="3000" noProof="0"/>
              <a:t>Santé Ontario travaillera avec d’autres partenaires provinciaux, dont le ministère de la Santé, et les soutiendra afin de combler les lacunes au niveau du système pour soutenir la mise en œuvre des normes </a:t>
            </a:r>
            <a:br>
              <a:rPr lang="fr-CA" sz="3000" noProof="0"/>
            </a:br>
            <a:r>
              <a:rPr lang="fr-CA" sz="3000" noProof="0"/>
              <a:t>de qualité</a:t>
            </a:r>
          </a:p>
        </p:txBody>
      </p:sp>
      <p:sp>
        <p:nvSpPr>
          <p:cNvPr id="2" name="Slide Number Placeholder 1">
            <a:extLst>
              <a:ext uri="{FF2B5EF4-FFF2-40B4-BE49-F238E27FC236}">
                <a16:creationId xmlns:a16="http://schemas.microsoft.com/office/drawing/2014/main" id="{DBB9E567-188F-AF11-77AC-CFE76C03BF1D}"/>
              </a:ext>
            </a:extLst>
          </p:cNvPr>
          <p:cNvSpPr>
            <a:spLocks noGrp="1"/>
          </p:cNvSpPr>
          <p:nvPr>
            <p:ph type="sldNum" sz="quarter" idx="12"/>
          </p:nvPr>
        </p:nvSpPr>
        <p:spPr/>
        <p:txBody>
          <a:bodyPr/>
          <a:lstStyle/>
          <a:p>
            <a:fld id="{84655269-31F9-4D2A-98C7-932A10691EEB}" type="slidenum">
              <a:rPr lang="en-CA" smtClean="0"/>
              <a:t>10</a:t>
            </a:fld>
            <a:endParaRPr lang="en-CA"/>
          </a:p>
        </p:txBody>
      </p:sp>
    </p:spTree>
    <p:extLst>
      <p:ext uri="{BB962C8B-B14F-4D97-AF65-F5344CB8AC3E}">
        <p14:creationId xmlns:p14="http://schemas.microsoft.com/office/powerpoint/2010/main" val="284031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Outils de mise en œuvre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pic>
        <p:nvPicPr>
          <p:cNvPr id="6" name="Picture Placeholder 5" descr="Image du guide de démarrage">
            <a:extLst>
              <a:ext uri="{FF2B5EF4-FFF2-40B4-BE49-F238E27FC236}">
                <a16:creationId xmlns:a16="http://schemas.microsoft.com/office/drawing/2014/main" id="{45C28FB9-DFF1-3B30-A652-2A444EE721D3}"/>
              </a:ext>
            </a:extLst>
          </p:cNvPr>
          <p:cNvPicPr>
            <a:picLocks noGrp="1" noChangeAspect="1"/>
          </p:cNvPicPr>
          <p:nvPr>
            <p:ph type="pic" sz="quarter" idx="11"/>
          </p:nvPr>
        </p:nvPicPr>
        <p:blipFill>
          <a:blip r:embed="rId3"/>
          <a:srcRect t="81" b="81"/>
          <a:stretch/>
        </p:blipFill>
        <p:spPr>
          <a:xfrm>
            <a:off x="6591298" y="1543049"/>
            <a:ext cx="5029201" cy="3771901"/>
          </a:xfrm>
          <a:effectLst>
            <a:outerShdw blurRad="50800" dist="38100" dir="2700000" algn="tl" rotWithShape="0">
              <a:prstClr val="black">
                <a:alpha val="40000"/>
              </a:prstClr>
            </a:outerShdw>
          </a:effectLst>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noProof="0"/>
              <a:t>Le </a:t>
            </a:r>
            <a:r>
              <a:rPr lang="fr-CA" b="1" i="1" noProof="0"/>
              <a:t>Guide de démarrage :</a:t>
            </a:r>
          </a:p>
          <a:p>
            <a:pPr marL="342900" indent="-342900">
              <a:buFont typeface="Arial" panose="020B0604020202020204" pitchFamily="34" charset="0"/>
              <a:buChar char="•"/>
            </a:pPr>
            <a:r>
              <a:rPr lang="fr-CA" noProof="0"/>
              <a:t>Décrit le processus d’utilisation de la norme de qualité à titre de ressource pour offrir des soins de qualité supérieure</a:t>
            </a:r>
          </a:p>
          <a:p>
            <a:pPr marL="342900" indent="-342900">
              <a:buFont typeface="Arial" panose="020B0604020202020204" pitchFamily="34" charset="0"/>
              <a:buChar char="•"/>
            </a:pPr>
            <a:r>
              <a:rPr lang="fr-CA" noProof="0"/>
              <a:t>Contient des démarches fondées sur des données probantes, ainsi que d’autres outils et modèles utiles pour mettre en œuvre les idées de changement à l’échelle de la pratique</a:t>
            </a:r>
          </a:p>
        </p:txBody>
      </p:sp>
      <p:sp>
        <p:nvSpPr>
          <p:cNvPr id="2" name="Slide Number Placeholder 1">
            <a:extLst>
              <a:ext uri="{FF2B5EF4-FFF2-40B4-BE49-F238E27FC236}">
                <a16:creationId xmlns:a16="http://schemas.microsoft.com/office/drawing/2014/main" id="{75DA30C6-E959-BE8B-ADD8-0F3AB8D4A808}"/>
              </a:ext>
            </a:extLst>
          </p:cNvPr>
          <p:cNvSpPr>
            <a:spLocks noGrp="1"/>
          </p:cNvSpPr>
          <p:nvPr>
            <p:ph type="sldNum" sz="quarter" idx="14"/>
          </p:nvPr>
        </p:nvSpPr>
        <p:spPr/>
        <p:txBody>
          <a:bodyPr/>
          <a:lstStyle/>
          <a:p>
            <a:fld id="{84655269-31F9-4D2A-98C7-932A10691EEB}" type="slidenum">
              <a:rPr lang="en-CA" smtClean="0"/>
              <a:t>11</a:t>
            </a:fld>
            <a:endParaRPr lang="en-CA"/>
          </a:p>
        </p:txBody>
      </p:sp>
    </p:spTree>
    <p:extLst>
      <p:ext uri="{BB962C8B-B14F-4D97-AF65-F5344CB8AC3E}">
        <p14:creationId xmlns:p14="http://schemas.microsoft.com/office/powerpoint/2010/main" val="22240599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Quorum</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pic>
        <p:nvPicPr>
          <p:cNvPr id="4" name="Picture Placeholder 3">
            <a:extLst>
              <a:ext uri="{FF2B5EF4-FFF2-40B4-BE49-F238E27FC236}">
                <a16:creationId xmlns:a16="http://schemas.microsoft.com/office/drawing/2014/main" id="{0F2F2847-2521-3FB2-E5CD-C71889052DA2}"/>
              </a:ext>
              <a:ext uri="{C183D7F6-B498-43B3-948B-1728B52AA6E4}">
                <adec:decorative xmlns:adec="http://schemas.microsoft.com/office/drawing/2017/decorative" val="1"/>
              </a:ext>
            </a:extLst>
          </p:cNvPr>
          <p:cNvPicPr>
            <a:picLocks noGrp="1" noChangeAspect="1"/>
          </p:cNvPicPr>
          <p:nvPr>
            <p:ph type="pic" sz="quarter" idx="11"/>
          </p:nvPr>
        </p:nvPicPr>
        <p:blipFill rotWithShape="1">
          <a:blip r:embed="rId3"/>
          <a:srcRect l="374" r="3"/>
          <a:stretch/>
        </p:blipFill>
        <p:spPr>
          <a:xfrm>
            <a:off x="6324603" y="1650673"/>
            <a:ext cx="5433556" cy="3556654"/>
          </a:xfrm>
        </p:spPr>
      </p:pic>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a:lstStyle/>
          <a:p>
            <a:r>
              <a:rPr lang="fr-CA" b="1" noProof="0"/>
              <a:t>Quorum</a:t>
            </a:r>
            <a:r>
              <a:rPr lang="fr-CA" noProof="0"/>
              <a:t> est une communauté en ligne qui a pour ambition d’améliorer la qualité des soins de santé en Ontario.</a:t>
            </a:r>
          </a:p>
          <a:p>
            <a:r>
              <a:rPr lang="fr-CA" noProof="0"/>
              <a:t>La </a:t>
            </a:r>
            <a:r>
              <a:rPr lang="fr-CA" noProof="0">
                <a:hlinkClick r:id="rId4"/>
              </a:rPr>
              <a:t>Série sur l’adoption de normes de qualité </a:t>
            </a:r>
            <a:r>
              <a:rPr lang="fr-CA" noProof="0"/>
              <a:t>met en évidence les efforts déployés dans le domaine des soins de santé pour mettre en œuvre des changements et éliminer les lacunes en matière de soins liés aux normes </a:t>
            </a:r>
            <a:br>
              <a:rPr lang="fr-CA" noProof="0"/>
            </a:br>
            <a:r>
              <a:rPr lang="fr-CA" noProof="0"/>
              <a:t>de qualité.</a:t>
            </a:r>
          </a:p>
        </p:txBody>
      </p:sp>
      <p:sp>
        <p:nvSpPr>
          <p:cNvPr id="5" name="Text Placeholder 2">
            <a:extLst>
              <a:ext uri="{FF2B5EF4-FFF2-40B4-BE49-F238E27FC236}">
                <a16:creationId xmlns:a16="http://schemas.microsoft.com/office/drawing/2014/main" id="{6AA11D48-10C0-8CB2-2C42-8A3829E9FB9E}"/>
              </a:ext>
            </a:extLst>
          </p:cNvPr>
          <p:cNvSpPr txBox="1">
            <a:spLocks/>
          </p:cNvSpPr>
          <p:nvPr/>
        </p:nvSpPr>
        <p:spPr>
          <a:xfrm>
            <a:off x="323849" y="6441420"/>
            <a:ext cx="11087100" cy="184666"/>
          </a:xfrm>
          <a:prstGeom prst="rect">
            <a:avLst/>
          </a:prstGeom>
        </p:spPr>
        <p:txBody>
          <a:bodyPr vert="horz" lIns="0" tIns="0" rIns="0" bIns="0" rtlCol="0">
            <a:sp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200" b="1" kern="1200">
                <a:solidFill>
                  <a:schemeClr val="tx1"/>
                </a:solidFill>
                <a:latin typeface="+mj-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200" b="1" kern="1200">
                <a:solidFill>
                  <a:schemeClr val="tx1"/>
                </a:solidFill>
                <a:latin typeface="+mj-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200" b="1" kern="1200">
                <a:solidFill>
                  <a:schemeClr val="tx1"/>
                </a:solidFill>
                <a:latin typeface="+mj-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200" b="1" kern="1200">
                <a:solidFill>
                  <a:schemeClr val="tx1"/>
                </a:solidFill>
                <a:latin typeface="+mj-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200" b="1" kern="1200">
                <a:solidFill>
                  <a:schemeClr val="tx1"/>
                </a:solidFill>
                <a:latin typeface="+mj-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US" b="0">
                <a:solidFill>
                  <a:srgbClr val="047BC1"/>
                </a:solidFill>
                <a:latin typeface="Calibri" panose="020F0502020204030204" pitchFamily="34" charset="0"/>
                <a:cs typeface="Calibri" panose="020F0502020204030204" pitchFamily="34" charset="0"/>
                <a:hlinkClick r:id="rId5"/>
              </a:rPr>
              <a:t>quorum.hqontario.ca</a:t>
            </a:r>
            <a:endParaRPr lang="en-CA" b="0" u="none">
              <a:solidFill>
                <a:srgbClr val="047BC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18425A9-3E18-517C-8401-B14F346373DD}"/>
              </a:ext>
            </a:extLst>
          </p:cNvPr>
          <p:cNvSpPr>
            <a:spLocks noGrp="1"/>
          </p:cNvSpPr>
          <p:nvPr>
            <p:ph type="sldNum" sz="quarter" idx="14"/>
          </p:nvPr>
        </p:nvSpPr>
        <p:spPr/>
        <p:txBody>
          <a:bodyPr/>
          <a:lstStyle/>
          <a:p>
            <a:fld id="{84655269-31F9-4D2A-98C7-932A10691EEB}" type="slidenum">
              <a:rPr lang="en-CA" smtClean="0"/>
              <a:t>12</a:t>
            </a:fld>
            <a:endParaRPr lang="en-CA"/>
          </a:p>
        </p:txBody>
      </p:sp>
    </p:spTree>
    <p:extLst>
      <p:ext uri="{BB962C8B-B14F-4D97-AF65-F5344CB8AC3E}">
        <p14:creationId xmlns:p14="http://schemas.microsoft.com/office/powerpoint/2010/main" val="2499699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Guide de mesure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1632382"/>
            <a:ext cx="5333999" cy="4533900"/>
          </a:xfrm>
        </p:spPr>
        <p:txBody>
          <a:bodyPr/>
          <a:lstStyle/>
          <a:p>
            <a:r>
              <a:rPr lang="fr-CA" sz="2400" noProof="0"/>
              <a:t>Le </a:t>
            </a:r>
            <a:r>
              <a:rPr lang="fr-CA" sz="2400" b="1" noProof="0"/>
              <a:t>guide de mesure </a:t>
            </a:r>
            <a:r>
              <a:rPr lang="fr-CA" sz="2400" noProof="0"/>
              <a:t>décrit :</a:t>
            </a:r>
          </a:p>
          <a:p>
            <a:pPr marL="342900" indent="-342900">
              <a:buFont typeface="Arial" panose="020B0604020202020204" pitchFamily="34" charset="0"/>
              <a:buChar char="•"/>
            </a:pPr>
            <a:r>
              <a:rPr lang="fr-FR" sz="2400" noProof="0"/>
              <a:t>Les principes de mesure qui sous-tendent les indicateurs de qualité inclus dans les normes de qualité</a:t>
            </a:r>
          </a:p>
          <a:p>
            <a:pPr marL="342900" indent="-342900">
              <a:buFont typeface="Arial" panose="020B0604020202020204" pitchFamily="34" charset="0"/>
              <a:buChar char="•"/>
            </a:pPr>
            <a:r>
              <a:rPr lang="fr-FR" sz="2400" noProof="0"/>
              <a:t>Les types d’indicateurs inclus dans les normes de qualité</a:t>
            </a:r>
          </a:p>
          <a:p>
            <a:pPr marL="342900" indent="-342900">
              <a:buFont typeface="Arial" panose="020B0604020202020204" pitchFamily="34" charset="0"/>
              <a:buChar char="•"/>
            </a:pPr>
            <a:r>
              <a:rPr lang="fr-FR" sz="2400" noProof="0"/>
              <a:t>La manière dont les données locales et provinciales sont recueillies et mesurées</a:t>
            </a:r>
          </a:p>
        </p:txBody>
      </p:sp>
      <p:pic>
        <p:nvPicPr>
          <p:cNvPr id="9" name="Picture Placeholder 8" descr="Image du guide de mesure">
            <a:extLst>
              <a:ext uri="{FF2B5EF4-FFF2-40B4-BE49-F238E27FC236}">
                <a16:creationId xmlns:a16="http://schemas.microsoft.com/office/drawing/2014/main" id="{A166E758-34A4-FDA0-5F55-E211C00BE2AC}"/>
              </a:ext>
            </a:extLst>
          </p:cNvPr>
          <p:cNvPicPr>
            <a:picLocks noGrp="1" noChangeAspect="1"/>
          </p:cNvPicPr>
          <p:nvPr>
            <p:ph type="pic" sz="quarter" idx="11"/>
          </p:nvPr>
        </p:nvPicPr>
        <p:blipFill>
          <a:blip r:embed="rId2"/>
          <a:srcRect l="909" r="909"/>
          <a:stretch/>
        </p:blipFill>
        <p:spPr>
          <a:xfrm>
            <a:off x="7505701" y="1262385"/>
            <a:ext cx="3296099" cy="4340446"/>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3BBF6BA-AD13-21CB-C177-89343C907F76}"/>
              </a:ext>
            </a:extLst>
          </p:cNvPr>
          <p:cNvSpPr>
            <a:spLocks noGrp="1"/>
          </p:cNvSpPr>
          <p:nvPr>
            <p:ph type="sldNum" sz="quarter" idx="14"/>
          </p:nvPr>
        </p:nvSpPr>
        <p:spPr/>
        <p:txBody>
          <a:bodyPr/>
          <a:lstStyle/>
          <a:p>
            <a:fld id="{84655269-31F9-4D2A-98C7-932A10691EEB}" type="slidenum">
              <a:rPr lang="en-CA" smtClean="0"/>
              <a:t>13</a:t>
            </a:fld>
            <a:endParaRPr lang="en-CA"/>
          </a:p>
        </p:txBody>
      </p:sp>
    </p:spTree>
    <p:extLst>
      <p:ext uri="{BB962C8B-B14F-4D97-AF65-F5344CB8AC3E}">
        <p14:creationId xmlns:p14="http://schemas.microsoft.com/office/powerpoint/2010/main" val="86015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Spécifications techniques</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p:txBody>
          <a:bodyPr vert="horz" lIns="0" tIns="0" rIns="0" bIns="0" rtlCol="0" anchor="t">
            <a:noAutofit/>
          </a:bodyPr>
          <a:lstStyle/>
          <a:p>
            <a:r>
              <a:rPr lang="fr-CA" dirty="0">
                <a:ea typeface="+mn-lt"/>
                <a:cs typeface="+mn-lt"/>
              </a:rPr>
              <a:t>Le rapport sur les </a:t>
            </a:r>
            <a:r>
              <a:rPr lang="fr-CA" b="1" noProof="0" dirty="0">
                <a:ea typeface="+mn-lt"/>
                <a:cs typeface="+mn-lt"/>
              </a:rPr>
              <a:t>spécifications techniques</a:t>
            </a:r>
            <a:r>
              <a:rPr lang="fr-CA" noProof="0" dirty="0">
                <a:ea typeface="+mn-lt"/>
                <a:cs typeface="+mn-lt"/>
              </a:rPr>
              <a:t> </a:t>
            </a:r>
            <a:r>
              <a:rPr lang="fr-CA" dirty="0">
                <a:ea typeface="+mn-lt"/>
                <a:cs typeface="+mn-lt"/>
              </a:rPr>
              <a:t>décrit deux types de mesures</a:t>
            </a:r>
            <a:r>
              <a:rPr lang="fr-CA" noProof="0" dirty="0"/>
              <a:t> :</a:t>
            </a:r>
            <a:endParaRPr lang="en-US" dirty="0"/>
          </a:p>
          <a:p>
            <a:pPr marL="342900" indent="-342900">
              <a:buFont typeface="Arial" panose="020B0604020202020204" pitchFamily="34" charset="0"/>
              <a:buChar char="•"/>
            </a:pPr>
            <a:r>
              <a:rPr lang="fr-CA" b="1" noProof="0" dirty="0"/>
              <a:t>Mesure provinciale : </a:t>
            </a:r>
            <a:r>
              <a:rPr lang="fr-CA" noProof="0" dirty="0"/>
              <a:t>comment nous pouvons surveiller les progrès réalisés pour améliorer les soins à l’échelle provinciale</a:t>
            </a:r>
          </a:p>
          <a:p>
            <a:pPr marL="342900" indent="-342900">
              <a:buFont typeface="Arial" panose="020B0604020202020204" pitchFamily="34" charset="0"/>
              <a:buChar char="•"/>
            </a:pPr>
            <a:r>
              <a:rPr lang="fr-CA" b="1" noProof="0" dirty="0"/>
              <a:t>Mesure locale : </a:t>
            </a:r>
            <a:r>
              <a:rPr lang="fr-CA" noProof="0" dirty="0"/>
              <a:t>mesures que vous pouvez entreprendre pour évaluer la qualité des soins que vous fournissez localement</a:t>
            </a:r>
          </a:p>
        </p:txBody>
      </p:sp>
      <p:sp>
        <p:nvSpPr>
          <p:cNvPr id="3" name="Slide Number Placeholder 2">
            <a:extLst>
              <a:ext uri="{FF2B5EF4-FFF2-40B4-BE49-F238E27FC236}">
                <a16:creationId xmlns:a16="http://schemas.microsoft.com/office/drawing/2014/main" id="{3BE6F7DF-72C2-E631-969A-C053C26552A0}"/>
              </a:ext>
            </a:extLst>
          </p:cNvPr>
          <p:cNvSpPr>
            <a:spLocks noGrp="1"/>
          </p:cNvSpPr>
          <p:nvPr>
            <p:ph type="sldNum" sz="quarter" idx="14"/>
          </p:nvPr>
        </p:nvSpPr>
        <p:spPr/>
        <p:txBody>
          <a:bodyPr/>
          <a:lstStyle/>
          <a:p>
            <a:fld id="{84655269-31F9-4D2A-98C7-932A10691EEB}" type="slidenum">
              <a:rPr lang="en-CA" smtClean="0"/>
              <a:t>14</a:t>
            </a:fld>
            <a:endParaRPr lang="en-CA"/>
          </a:p>
        </p:txBody>
      </p:sp>
      <p:sp>
        <p:nvSpPr>
          <p:cNvPr id="4" name="TextBox 3">
            <a:extLst>
              <a:ext uri="{FF2B5EF4-FFF2-40B4-BE49-F238E27FC236}">
                <a16:creationId xmlns:a16="http://schemas.microsoft.com/office/drawing/2014/main" id="{AE1955C3-2F06-E662-CB44-2B7717EC93DD}"/>
              </a:ext>
            </a:extLst>
          </p:cNvPr>
          <p:cNvSpPr txBox="1"/>
          <p:nvPr/>
        </p:nvSpPr>
        <p:spPr>
          <a:xfrm>
            <a:off x="7115721" y="5790021"/>
            <a:ext cx="2959535" cy="372949"/>
          </a:xfrm>
          <a:prstGeom prst="rect">
            <a:avLst/>
          </a:prstGeom>
          <a:noFill/>
        </p:spPr>
        <p:txBody>
          <a:bodyPr wrap="square" lIns="0" tIns="0" rIns="0" bIns="0" rtlCol="0" anchor="t" anchorCtr="0">
            <a:noAutofit/>
          </a:bodyPr>
          <a:lstStyle/>
          <a:p>
            <a:pPr algn="l" fontAlgn="t"/>
            <a:r>
              <a:rPr lang="fr-CA" sz="1600" b="0" dirty="0"/>
              <a:t>*Disponible en anglais uniquement.</a:t>
            </a:r>
            <a:endParaRPr lang="en-CA" sz="2200" dirty="0">
              <a:ea typeface="MS PGothic"/>
              <a:cs typeface="Calibri"/>
            </a:endParaRPr>
          </a:p>
        </p:txBody>
      </p:sp>
      <p:pic>
        <p:nvPicPr>
          <p:cNvPr id="10" name="Picture 9">
            <a:extLst>
              <a:ext uri="{FF2B5EF4-FFF2-40B4-BE49-F238E27FC236}">
                <a16:creationId xmlns:a16="http://schemas.microsoft.com/office/drawing/2014/main" id="{0533B63E-A9F7-070D-A291-C4ACDE5A38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115721" y="1358053"/>
            <a:ext cx="3288668" cy="41729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7523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7600" b="0" i="0" u="none" strike="noStrike" kern="1200" cap="none" spc="0" normalizeH="0" baseline="0" noProof="0" dirty="0">
                <a:ln>
                  <a:noFill/>
                </a:ln>
                <a:solidFill>
                  <a:schemeClr val="bg1"/>
                </a:solidFill>
                <a:effectLst/>
                <a:uLnTx/>
                <a:uFillTx/>
                <a:latin typeface="+mn-lt"/>
                <a:ea typeface="+mn-ea"/>
                <a:cs typeface="+mn-cs"/>
              </a:rPr>
              <a:t>Pourquoi avons-nous besoin d’une norme de qualité pour arthrose?</a:t>
            </a:r>
            <a:br>
              <a:rPr kumimoji="0" lang="fr-CA" sz="7600" b="0" i="0" u="none" strike="noStrike" kern="1200" cap="none" spc="0" normalizeH="0" baseline="0" noProof="0" dirty="0">
                <a:ln>
                  <a:noFill/>
                </a:ln>
                <a:solidFill>
                  <a:schemeClr val="bg1"/>
                </a:solidFill>
                <a:effectLst/>
                <a:uLnTx/>
                <a:uFillTx/>
                <a:latin typeface="+mn-lt"/>
                <a:ea typeface="+mn-ea"/>
                <a:cs typeface="+mn-cs"/>
              </a:rPr>
            </a:br>
            <a:endParaRPr kumimoji="0" lang="fr-CA" sz="7600" b="0" i="0" u="none" strike="noStrike" kern="1200" cap="none" spc="0" normalizeH="0" baseline="0" noProof="0" dirty="0">
              <a:ln>
                <a:noFill/>
              </a:ln>
              <a:solidFill>
                <a:schemeClr val="bg1"/>
              </a:solidFill>
              <a:effectLst/>
              <a:uLnTx/>
              <a:uFillTx/>
              <a:latin typeface="+mn-lt"/>
              <a:ea typeface="+mn-ea"/>
              <a:cs typeface="+mn-cs"/>
            </a:endParaRPr>
          </a:p>
        </p:txBody>
      </p:sp>
    </p:spTree>
    <p:extLst>
      <p:ext uri="{BB962C8B-B14F-4D97-AF65-F5344CB8AC3E}">
        <p14:creationId xmlns:p14="http://schemas.microsoft.com/office/powerpoint/2010/main" val="3450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1">
            <a:extLst>
              <a:ext uri="{FF2B5EF4-FFF2-40B4-BE49-F238E27FC236}">
                <a16:creationId xmlns:a16="http://schemas.microsoft.com/office/drawing/2014/main" id="{EE7C2E9F-F2C3-F32F-A278-BE0093802998}"/>
              </a:ext>
            </a:extLst>
          </p:cNvPr>
          <p:cNvSpPr txBox="1">
            <a:spLocks/>
          </p:cNvSpPr>
          <p:nvPr/>
        </p:nvSpPr>
        <p:spPr>
          <a:xfrm>
            <a:off x="77289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16</a:t>
            </a:r>
          </a:p>
        </p:txBody>
      </p:sp>
      <p:sp>
        <p:nvSpPr>
          <p:cNvPr id="5" name="Text Placeholder 4">
            <a:extLst>
              <a:ext uri="{FF2B5EF4-FFF2-40B4-BE49-F238E27FC236}">
                <a16:creationId xmlns:a16="http://schemas.microsoft.com/office/drawing/2014/main" id="{FA44ED04-C3F1-B33C-7F6E-35750328EA4B}"/>
              </a:ext>
            </a:extLst>
          </p:cNvPr>
          <p:cNvSpPr>
            <a:spLocks noGrp="1"/>
          </p:cNvSpPr>
          <p:nvPr>
            <p:ph type="body" sz="quarter" idx="10"/>
          </p:nvPr>
        </p:nvSpPr>
        <p:spPr/>
        <p:txBody>
          <a:bodyPr vert="horz" lIns="0" tIns="0" rIns="0" bIns="0" rtlCol="0" anchor="t">
            <a:spAutoFit/>
          </a:bodyPr>
          <a:lstStyle/>
          <a:p>
            <a:pPr algn="l" rtl="0"/>
            <a:r>
              <a:rPr lang="fr-ca" b="0" i="0" u="none" baseline="0"/>
              <a:t>Norme de qualité pour l’ostéo-arthrite</a:t>
            </a:r>
            <a:endParaRPr lang="fr-ca" b="0" dirty="0">
              <a:cs typeface="Calibri"/>
            </a:endParaRPr>
          </a:p>
        </p:txBody>
      </p:sp>
      <p:sp>
        <p:nvSpPr>
          <p:cNvPr id="9" name="Text Placeholder 8" descr="Environ 14 % des personnes âgées de 20 ans et plus en Ontario vivent actuellement avec de l’ostéo-arthrite.&#10;&#10;La prévalence a augmenté ces dernières années, et cette tendance devrait se poursuivre à mesure que la population en Ontario vieillit.&#10;&#10;La prévalence de l’ostéo-arthrite augmente avec l’âge, et cette tendance est particulièrement marquée chez les femmes âgées de 75 à 79 ans.">
            <a:extLst>
              <a:ext uri="{FF2B5EF4-FFF2-40B4-BE49-F238E27FC236}">
                <a16:creationId xmlns:a16="http://schemas.microsoft.com/office/drawing/2014/main" id="{2A3D03F7-6764-2456-8E44-18A9767E5130}"/>
              </a:ext>
            </a:extLst>
          </p:cNvPr>
          <p:cNvSpPr>
            <a:spLocks noGrp="1"/>
          </p:cNvSpPr>
          <p:nvPr>
            <p:ph type="body" sz="quarter" idx="12"/>
          </p:nvPr>
        </p:nvSpPr>
        <p:spPr>
          <a:xfrm>
            <a:off x="8448039" y="1545703"/>
            <a:ext cx="3395662" cy="4576802"/>
          </a:xfrm>
          <a:prstGeom prst="roundRect">
            <a:avLst/>
          </a:prstGeom>
          <a:noFill/>
          <a:ln w="19050">
            <a:solidFill>
              <a:srgbClr val="00B2E3"/>
            </a:solidFill>
          </a:ln>
        </p:spPr>
        <p:txBody>
          <a:bodyPr vert="horz" lIns="108000" tIns="72000" rIns="108000" bIns="108000" rtlCol="0" anchor="t">
            <a:noAutofit/>
          </a:bodyPr>
          <a:lstStyle/>
          <a:p>
            <a:pPr algn="l" rtl="0">
              <a:spcAft>
                <a:spcPts val="600"/>
              </a:spcAft>
              <a:buClr>
                <a:schemeClr val="accent1"/>
              </a:buClr>
            </a:pPr>
            <a:r>
              <a:rPr lang="fr-ca" sz="1600" b="1" i="0" u="none" baseline="0" dirty="0"/>
              <a:t>Principales tendances</a:t>
            </a:r>
          </a:p>
          <a:p>
            <a:pPr marL="285750" indent="-285750" algn="l" rtl="0">
              <a:buClr>
                <a:schemeClr val="accent1"/>
              </a:buClr>
              <a:buFont typeface="Arial" panose="020B0604020202020204" pitchFamily="34" charset="0"/>
              <a:buChar char="•"/>
            </a:pPr>
            <a:r>
              <a:rPr lang="fr-ca" sz="1600" b="0" i="0" u="none" baseline="0" dirty="0"/>
              <a:t>Environ 14 % des personnes en Ontario</a:t>
            </a:r>
            <a:r>
              <a:rPr lang="fr-ca" sz="1600" b="0" i="0" u="none" baseline="0" dirty="0">
                <a:solidFill>
                  <a:srgbClr val="FF0000"/>
                </a:solidFill>
              </a:rPr>
              <a:t> </a:t>
            </a:r>
            <a:r>
              <a:rPr lang="fr-ca" sz="1600" b="0" i="0" u="none" baseline="0" dirty="0"/>
              <a:t>âgées de 20 ans et plus vivent actuellement avec de l’ostéo-arthrite.</a:t>
            </a:r>
          </a:p>
          <a:p>
            <a:pPr marL="285750" indent="-285750" algn="l" rtl="0">
              <a:buClr>
                <a:schemeClr val="accent1"/>
              </a:buClr>
              <a:buFont typeface="Arial" panose="020B0604020202020204" pitchFamily="34" charset="0"/>
              <a:buChar char="•"/>
            </a:pPr>
            <a:r>
              <a:rPr lang="fr-ca" sz="1600" b="0" i="0" u="none" baseline="0" dirty="0"/>
              <a:t>La prévalence a augmenté ces dernières années, et cette tendance</a:t>
            </a:r>
            <a:r>
              <a:rPr lang="fr-ca" sz="1600" b="0" i="0" u="none" baseline="0" dirty="0">
                <a:solidFill>
                  <a:srgbClr val="FF0000"/>
                </a:solidFill>
              </a:rPr>
              <a:t> </a:t>
            </a:r>
            <a:r>
              <a:rPr lang="fr-ca" sz="1600" b="0" i="0" u="none" baseline="0" dirty="0"/>
              <a:t>devrait se poursuivre à mesure que la population en Ontario vieillit.</a:t>
            </a:r>
            <a:endParaRPr lang="fr-ca" sz="1600" dirty="0">
              <a:ea typeface="Calibri"/>
              <a:cs typeface="Calibri"/>
            </a:endParaRPr>
          </a:p>
          <a:p>
            <a:pPr marL="285750" indent="-285750" algn="l" rtl="0">
              <a:buClr>
                <a:schemeClr val="accent1"/>
              </a:buClr>
              <a:buFont typeface="Arial" panose="020B0604020202020204" pitchFamily="34" charset="0"/>
              <a:buChar char="•"/>
            </a:pPr>
            <a:r>
              <a:rPr lang="fr-ca" sz="1600" b="0" i="0" u="none" baseline="0" dirty="0"/>
              <a:t>La prévalence de l’ostéo-arthrite augmente avec l’âge, et cette tendance est particulièrement marquée chez les femmes âgées de 75 à 79 ans.</a:t>
            </a:r>
            <a:endParaRPr lang="fr-ca" sz="1400" dirty="0">
              <a:ea typeface="Calibri" panose="020F0502020204030204"/>
              <a:cs typeface="Calibri" panose="020F0502020204030204"/>
            </a:endParaRPr>
          </a:p>
          <a:p>
            <a:pPr marL="285750" indent="-285750" algn="l" rtl="0">
              <a:buClr>
                <a:schemeClr val="accent1"/>
              </a:buClr>
              <a:buFont typeface="Arial" panose="020B0604020202020204" pitchFamily="34" charset="0"/>
              <a:buChar char="•"/>
            </a:pPr>
            <a:endParaRPr lang="fr-ca" sz="1400" dirty="0">
              <a:ea typeface="Calibri" panose="020F0502020204030204"/>
              <a:cs typeface="Calibri" panose="020F0502020204030204"/>
            </a:endParaRPr>
          </a:p>
        </p:txBody>
      </p:sp>
      <p:sp>
        <p:nvSpPr>
          <p:cNvPr id="4" name="Title 3">
            <a:extLst>
              <a:ext uri="{FF2B5EF4-FFF2-40B4-BE49-F238E27FC236}">
                <a16:creationId xmlns:a16="http://schemas.microsoft.com/office/drawing/2014/main" id="{681A3DCD-ACB7-0808-81A7-7A720706B7D5}"/>
              </a:ext>
            </a:extLst>
          </p:cNvPr>
          <p:cNvSpPr>
            <a:spLocks noGrp="1"/>
          </p:cNvSpPr>
          <p:nvPr>
            <p:ph type="title"/>
          </p:nvPr>
        </p:nvSpPr>
        <p:spPr/>
        <p:txBody>
          <a:bodyPr/>
          <a:lstStyle/>
          <a:p>
            <a:pPr algn="l" rtl="0"/>
            <a:r>
              <a:rPr lang="fr-ca" sz="3200" b="1" i="0" u="none" baseline="0">
                <a:latin typeface="Calibri"/>
                <a:ea typeface="Calibri"/>
                <a:cs typeface="Calibri"/>
              </a:rPr>
              <a:t>Environ 1 adulte sur 7 en Ontario vit avec de l’ostéo-arthrite</a:t>
            </a:r>
            <a:endParaRPr lang="fr-ca" sz="3200" dirty="0">
              <a:ea typeface="Calibri"/>
            </a:endParaRPr>
          </a:p>
        </p:txBody>
      </p:sp>
      <p:graphicFrame>
        <p:nvGraphicFramePr>
          <p:cNvPr id="6" name="Chart 5" descr="Diagramme à barres : Prévalence estimée de l’arthrose en Ontario, 2021&#10;&#10;Âge 20 à 64 : 7,1 % d’hommes, 10,1 % de femmes&#10;65 ans et plus : 25,2 % d’hommes, 41 % de femmes">
            <a:extLst>
              <a:ext uri="{FF2B5EF4-FFF2-40B4-BE49-F238E27FC236}">
                <a16:creationId xmlns:a16="http://schemas.microsoft.com/office/drawing/2014/main" id="{0141DD8C-9868-BB7A-2762-B4D3C5809A92}"/>
              </a:ext>
            </a:extLst>
          </p:cNvPr>
          <p:cNvGraphicFramePr>
            <a:graphicFrameLocks/>
          </p:cNvGraphicFramePr>
          <p:nvPr>
            <p:extLst>
              <p:ext uri="{D42A27DB-BD31-4B8C-83A1-F6EECF244321}">
                <p14:modId xmlns:p14="http://schemas.microsoft.com/office/powerpoint/2010/main" val="875908540"/>
              </p:ext>
            </p:extLst>
          </p:nvPr>
        </p:nvGraphicFramePr>
        <p:xfrm>
          <a:off x="482382" y="1401059"/>
          <a:ext cx="7670800" cy="472144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6C6BDE5-9971-D0B5-D4FF-BFB5081E8AC5}"/>
              </a:ext>
            </a:extLst>
          </p:cNvPr>
          <p:cNvSpPr txBox="1"/>
          <p:nvPr/>
        </p:nvSpPr>
        <p:spPr>
          <a:xfrm>
            <a:off x="243839" y="6306655"/>
            <a:ext cx="11215978" cy="365125"/>
          </a:xfrm>
          <a:prstGeom prst="rect">
            <a:avLst/>
          </a:prstGeom>
          <a:noFill/>
        </p:spPr>
        <p:txBody>
          <a:bodyPr wrap="square" lIns="0" tIns="0" rIns="0" bIns="0" rtlCol="0" anchor="t" anchorCtr="0">
            <a:noAutofit/>
          </a:bodyPr>
          <a:lstStyle/>
          <a:p>
            <a:pPr algn="l" rtl="0" fontAlgn="t"/>
            <a:r>
              <a:rPr lang="fr-ca" sz="1000" b="0" i="0" u="none" baseline="0">
                <a:ea typeface="MS PGothic"/>
                <a:cs typeface="Calibri"/>
              </a:rPr>
              <a:t>Les valeurs ont été calculées en appliquant la méthodologie du </a:t>
            </a:r>
            <a:r>
              <a:rPr lang="fr-ca" sz="1000" b="0" i="1" u="none" baseline="0">
                <a:ea typeface="MS PGothic"/>
                <a:cs typeface="Calibri"/>
              </a:rPr>
              <a:t>Arthritis Society Special Report : The burden of osteoarthritis in Canada (rapport spécial de la Société de l’arthrite : Le fardeau de l’ostéo</a:t>
            </a:r>
            <a:r>
              <a:rPr lang="fr-ca" sz="1000" b="0" i="0" u="none" baseline="0">
                <a:ea typeface="MS PGothic"/>
                <a:cs typeface="Calibri"/>
              </a:rPr>
              <a:t>-</a:t>
            </a:r>
            <a:r>
              <a:rPr lang="fr-ca" sz="1000" b="0" i="1" u="none" baseline="0">
                <a:ea typeface="MS PGothic"/>
                <a:cs typeface="Calibri"/>
              </a:rPr>
              <a:t>arthrite au Canada) </a:t>
            </a:r>
            <a:r>
              <a:rPr lang="fr-ca" sz="1000" b="0" i="0" u="none" baseline="0">
                <a:ea typeface="MS PGothic"/>
                <a:cs typeface="Calibri"/>
              </a:rPr>
              <a:t>selon les données des fichiers Ontario Share de l’Enquête sur la santé dans les collectivités canadiennes, 2021.</a:t>
            </a:r>
          </a:p>
          <a:p>
            <a:pPr algn="l" rtl="0" fontAlgn="t"/>
            <a:r>
              <a:rPr lang="fr-ca" sz="1000" b="0" i="0" u="none" baseline="0">
                <a:ea typeface="MS PGothic"/>
                <a:cs typeface="Calibri"/>
              </a:rPr>
              <a:t>Arthritis Community Research and Evaluation Unit (ACRUE). </a:t>
            </a:r>
            <a:r>
              <a:rPr lang="fr-ca" sz="1000" b="0" i="1" u="none" baseline="0">
                <a:ea typeface="MS PGothic"/>
                <a:cs typeface="Calibri"/>
              </a:rPr>
              <a:t>Special Report: The burden of osteoarthritis in Canada.</a:t>
            </a:r>
            <a:r>
              <a:rPr lang="fr-ca" sz="1000" b="0" i="0" u="none" baseline="0">
                <a:ea typeface="MS PGothic"/>
                <a:cs typeface="Calibri"/>
              </a:rPr>
              <a:t> Toronto (Ont.) : Société de l’arthrite, 2021.</a:t>
            </a:r>
            <a:endParaRPr lang="fr-ca" sz="1000" dirty="0">
              <a:ea typeface="MS PGothic"/>
              <a:cs typeface="Calibri"/>
            </a:endParaRPr>
          </a:p>
        </p:txBody>
      </p:sp>
    </p:spTree>
    <p:extLst>
      <p:ext uri="{BB962C8B-B14F-4D97-AF65-F5344CB8AC3E}">
        <p14:creationId xmlns:p14="http://schemas.microsoft.com/office/powerpoint/2010/main" val="24961787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p:txBody>
          <a:bodyPr/>
          <a:lstStyle/>
          <a:p>
            <a:pPr algn="l" rtl="0"/>
            <a:r>
              <a:rPr lang="fr-ca" sz="3200" b="1" i="0" u="none" baseline="0" dirty="0">
                <a:latin typeface="Calibri"/>
                <a:ea typeface="Calibri"/>
                <a:cs typeface="Calibri"/>
              </a:rPr>
              <a:t>L’arthrose a une influence négative sur les activités de la vie quotidienne</a:t>
            </a:r>
            <a:endParaRPr lang="fr-ca" dirty="0"/>
          </a:p>
        </p:txBody>
      </p:sp>
      <p:sp>
        <p:nvSpPr>
          <p:cNvPr id="4" name="Text Placeholder 4">
            <a:extLst>
              <a:ext uri="{FF2B5EF4-FFF2-40B4-BE49-F238E27FC236}">
                <a16:creationId xmlns:a16="http://schemas.microsoft.com/office/drawing/2014/main" id="{301F5085-155B-3769-DE02-5854E3673584}"/>
              </a:ext>
            </a:extLst>
          </p:cNvPr>
          <p:cNvSpPr>
            <a:spLocks noGrp="1"/>
          </p:cNvSpPr>
          <p:nvPr>
            <p:ph type="body" sz="quarter" idx="10"/>
          </p:nvPr>
        </p:nvSpPr>
        <p:spPr/>
        <p:txBody>
          <a:bodyPr/>
          <a:lstStyle/>
          <a:p>
            <a:pPr algn="l" rtl="0"/>
            <a:r>
              <a:rPr lang="fr-ca" b="0" i="0" u="none" baseline="0"/>
              <a:t>Norme de qualité pour l’ostéo-arthrite</a:t>
            </a:r>
          </a:p>
        </p:txBody>
      </p:sp>
      <p:sp>
        <p:nvSpPr>
          <p:cNvPr id="3" name="Text Placeholder 2">
            <a:extLst>
              <a:ext uri="{FF2B5EF4-FFF2-40B4-BE49-F238E27FC236}">
                <a16:creationId xmlns:a16="http://schemas.microsoft.com/office/drawing/2014/main" id="{6FF471DF-2D4D-723B-21D3-1817B7CD78EF}"/>
              </a:ext>
            </a:extLst>
          </p:cNvPr>
          <p:cNvSpPr>
            <a:spLocks noGrp="1"/>
          </p:cNvSpPr>
          <p:nvPr>
            <p:ph type="body" sz="quarter" idx="11"/>
          </p:nvPr>
        </p:nvSpPr>
        <p:spPr>
          <a:xfrm>
            <a:off x="2326502" y="2996732"/>
            <a:ext cx="8842159" cy="2478443"/>
          </a:xfrm>
        </p:spPr>
        <p:txBody>
          <a:bodyPr vert="horz" lIns="0" tIns="0" rIns="0" bIns="0" numCol="1" spcCol="457200" rtlCol="0" anchor="t">
            <a:noAutofit/>
          </a:bodyPr>
          <a:lstStyle/>
          <a:p>
            <a:pPr algn="l" rtl="0">
              <a:spcAft>
                <a:spcPts val="0"/>
              </a:spcAft>
            </a:pPr>
            <a:r>
              <a:rPr lang="fr-ca" sz="2400" b="0" i="0" u="none" baseline="0"/>
              <a:t>La douleur articulaire causée par l’arthrose diminue souvent la qualité de vie en raison de la faiblesse musculaire et de la réduction de la mobilité et des mouvements fonctionnels, ce qui constitue des obstacles importants au vieillissement sain et heureux</a:t>
            </a:r>
            <a:r>
              <a:rPr lang="fr-ca" sz="2400" b="0" i="0" u="none" baseline="30000"/>
              <a:t>3</a:t>
            </a:r>
            <a:r>
              <a:rPr lang="fr-ca" sz="2400" b="0" i="0" u="none" baseline="0"/>
              <a:t>.</a:t>
            </a:r>
            <a:endParaRPr lang="fr-ca" sz="2400" baseline="30000" dirty="0">
              <a:cs typeface="Calibri"/>
            </a:endParaRPr>
          </a:p>
          <a:p>
            <a:pPr marL="360000" lvl="1" indent="0" algn="l" rtl="0">
              <a:spcBef>
                <a:spcPts val="600"/>
              </a:spcBef>
              <a:buNone/>
            </a:pPr>
            <a:r>
              <a:rPr lang="fr-ca" b="0" i="0" u="none" baseline="0">
                <a:solidFill>
                  <a:schemeClr val="accent1"/>
                </a:solidFill>
              </a:rPr>
              <a:t>↓</a:t>
            </a:r>
            <a:r>
              <a:rPr lang="fr-ca" b="0" i="0" u="none" baseline="0"/>
              <a:t> Participation à des activités significatives</a:t>
            </a:r>
          </a:p>
          <a:p>
            <a:pPr marL="360000" lvl="1" indent="0" algn="l" rtl="0">
              <a:spcBef>
                <a:spcPts val="600"/>
              </a:spcBef>
              <a:buNone/>
            </a:pPr>
            <a:r>
              <a:rPr lang="fr-ca" b="0" i="0" u="none" baseline="0">
                <a:solidFill>
                  <a:schemeClr val="accent1"/>
                </a:solidFill>
              </a:rPr>
              <a:t>↑</a:t>
            </a:r>
            <a:r>
              <a:rPr lang="fr-ca" b="0" i="0" u="none" baseline="0"/>
              <a:t> Difficulté à participer à la population active</a:t>
            </a:r>
          </a:p>
          <a:p>
            <a:pPr marL="360000" lvl="1" indent="0" algn="l" rtl="0">
              <a:spcBef>
                <a:spcPts val="600"/>
              </a:spcBef>
              <a:buNone/>
            </a:pPr>
            <a:r>
              <a:rPr lang="fr-ca" b="0" i="0" u="none" baseline="0">
                <a:solidFill>
                  <a:schemeClr val="accent1"/>
                </a:solidFill>
              </a:rPr>
              <a:t>↑</a:t>
            </a:r>
            <a:r>
              <a:rPr lang="fr-ca" b="0" i="0" u="none" baseline="0"/>
              <a:t> Isolement social</a:t>
            </a:r>
            <a:endParaRPr lang="fr-ca" dirty="0">
              <a:ea typeface="Calibri"/>
              <a:cs typeface="Calibri"/>
            </a:endParaRPr>
          </a:p>
        </p:txBody>
      </p:sp>
      <p:sp>
        <p:nvSpPr>
          <p:cNvPr id="7" name="Footer Placeholder 1">
            <a:extLst>
              <a:ext uri="{FF2B5EF4-FFF2-40B4-BE49-F238E27FC236}">
                <a16:creationId xmlns:a16="http://schemas.microsoft.com/office/drawing/2014/main" id="{EE7C2E9F-F2C3-F32F-A278-BE0093802998}"/>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17</a:t>
            </a:r>
          </a:p>
        </p:txBody>
      </p:sp>
      <p:pic>
        <p:nvPicPr>
          <p:cNvPr id="1026" name="Picture 2">
            <a:extLst>
              <a:ext uri="{FF2B5EF4-FFF2-40B4-BE49-F238E27FC236}">
                <a16:creationId xmlns:a16="http://schemas.microsoft.com/office/drawing/2014/main" id="{55079568-E93B-09DE-0052-0928F3496DD5}"/>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343" y="1594901"/>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4AF83D7-7D0E-B3A5-F81C-4F168DA46A2E}"/>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43" y="332206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185A0CF-8A52-5F15-7D7E-C1793E36E2B6}"/>
              </a:ext>
            </a:extLst>
          </p:cNvPr>
          <p:cNvSpPr txBox="1"/>
          <p:nvPr/>
        </p:nvSpPr>
        <p:spPr>
          <a:xfrm>
            <a:off x="2342345" y="1802772"/>
            <a:ext cx="9215021" cy="966526"/>
          </a:xfrm>
          <a:prstGeom prst="rect">
            <a:avLst/>
          </a:prstGeom>
          <a:noFill/>
        </p:spPr>
        <p:txBody>
          <a:bodyPr wrap="square" lIns="0" tIns="0" rIns="0" bIns="0" rtlCol="0" anchor="t" anchorCtr="0">
            <a:noAutofit/>
          </a:bodyPr>
          <a:lstStyle/>
          <a:p>
            <a:pPr algn="l" rtl="0"/>
            <a:r>
              <a:rPr lang="fr-ca" sz="2400" b="0" i="0" u="none" baseline="0"/>
              <a:t>Les symptômes typiques de l’arthrose comprennent des douleurs articulaires liées aux mouvements, des douleurs, des raideurs et des gonflements des articulations</a:t>
            </a:r>
            <a:r>
              <a:rPr lang="fr-ca" sz="2400" b="0" i="0" u="none" baseline="30000"/>
              <a:t>1,2</a:t>
            </a:r>
            <a:r>
              <a:rPr lang="fr-ca" sz="2400" b="0" i="0" u="none" baseline="0"/>
              <a:t>.</a:t>
            </a:r>
          </a:p>
        </p:txBody>
      </p:sp>
      <p:sp>
        <p:nvSpPr>
          <p:cNvPr id="9" name="TextBox 8">
            <a:extLst>
              <a:ext uri="{FF2B5EF4-FFF2-40B4-BE49-F238E27FC236}">
                <a16:creationId xmlns:a16="http://schemas.microsoft.com/office/drawing/2014/main" id="{9776FDDF-EF7B-1D2D-6238-4A038375F5C7}"/>
              </a:ext>
            </a:extLst>
          </p:cNvPr>
          <p:cNvSpPr txBox="1"/>
          <p:nvPr/>
        </p:nvSpPr>
        <p:spPr>
          <a:xfrm>
            <a:off x="533400" y="6116400"/>
            <a:ext cx="10446487" cy="609108"/>
          </a:xfrm>
          <a:prstGeom prst="rect">
            <a:avLst/>
          </a:prstGeom>
          <a:noFill/>
        </p:spPr>
        <p:txBody>
          <a:bodyPr wrap="square" lIns="0" tIns="0" rIns="0" bIns="0" rtlCol="0" anchor="t" anchorCtr="0">
            <a:noAutofit/>
          </a:bodyPr>
          <a:lstStyle/>
          <a:p>
            <a:pPr algn="l" rtl="0"/>
            <a:r>
              <a:rPr lang="fr-ca" sz="900" b="0" i="0" u="none" baseline="0">
                <a:latin typeface="+mj-lt"/>
                <a:ea typeface="MS PGothic"/>
                <a:cs typeface="Calibri"/>
              </a:rPr>
              <a:t>1.</a:t>
            </a:r>
            <a:r>
              <a:rPr lang="fr-ca" sz="900" b="0" i="0" u="none" baseline="0">
                <a:solidFill>
                  <a:srgbClr val="212121"/>
                </a:solidFill>
                <a:effectLst/>
                <a:latin typeface="+mj-lt"/>
                <a:ea typeface="+mj-lt"/>
                <a:cs typeface="+mj-lt"/>
              </a:rPr>
              <a:t>Hawker G. A., King L. K. The burden of osteoarthritis in older adults. Clin Geriatr Med. 2022 mai;38(2):181-192. doi: 10.1016/j.cger.2021.11.005. PMID: 35410675.</a:t>
            </a:r>
            <a:br>
              <a:rPr lang="fr-ca" sz="900" b="0" i="0">
                <a:solidFill>
                  <a:srgbClr val="212121"/>
                </a:solidFill>
                <a:effectLst/>
                <a:latin typeface="+mj-lt"/>
              </a:rPr>
            </a:br>
            <a:r>
              <a:rPr lang="fr-ca" sz="900" b="0" i="0" u="none" baseline="0">
                <a:solidFill>
                  <a:srgbClr val="212121"/>
                </a:solidFill>
                <a:effectLst/>
                <a:latin typeface="+mj-lt"/>
                <a:ea typeface="+mj-lt"/>
                <a:cs typeface="+mj-lt"/>
              </a:rPr>
              <a:t>2. Atukorala I., Hunter D. J. A review of quality-of-life in elderly osteoarthritis. Expert Rev Pharmacoecon Outcomes Res. 2023 avr;23(4):365-381. doi: 10.1080/14737167.2023.2181791. Publié en ligne le 26 février 2023. PMID: 36803292.</a:t>
            </a:r>
          </a:p>
          <a:p>
            <a:pPr algn="l" rtl="0"/>
            <a:r>
              <a:rPr lang="fr-ca" sz="900" b="0" i="0" u="none" baseline="0">
                <a:latin typeface="+mj-lt"/>
                <a:ea typeface="MS PGothic"/>
                <a:cs typeface="Calibri"/>
              </a:rPr>
              <a:t>3. Yan H., Guo J., Zhou W., Dong C., Liu J. Health-related quality of life in osteoarthritis patients: a systematic review and meta-analysis. Psychol Health Med. 2022 Sep;27(8):1859-1874. doi: 10.1080/13548506.2021.1971725. Publié en ligne le 31 août 2021. PMID: 34465255.</a:t>
            </a:r>
          </a:p>
        </p:txBody>
      </p:sp>
    </p:spTree>
    <p:extLst>
      <p:ext uri="{BB962C8B-B14F-4D97-AF65-F5344CB8AC3E}">
        <p14:creationId xmlns:p14="http://schemas.microsoft.com/office/powerpoint/2010/main" val="3093164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215E777-9602-7F8D-CA94-946ADE5257E8}"/>
              </a:ext>
            </a:extLst>
          </p:cNvPr>
          <p:cNvSpPr>
            <a:spLocks noGrp="1"/>
          </p:cNvSpPr>
          <p:nvPr>
            <p:ph sz="half" idx="2"/>
          </p:nvPr>
        </p:nvSpPr>
        <p:spPr>
          <a:xfrm>
            <a:off x="539839" y="1458487"/>
            <a:ext cx="5334000" cy="4368985"/>
          </a:xfrm>
        </p:spPr>
        <p:txBody>
          <a:bodyPr vert="horz" lIns="0" tIns="0" rIns="0" bIns="0" rtlCol="0" anchor="t">
            <a:noAutofit/>
          </a:bodyPr>
          <a:lstStyle/>
          <a:p>
            <a:pPr algn="l" rtl="0"/>
            <a:r>
              <a:rPr lang="fr-ca" sz="1600" b="1" i="0" u="none" baseline="0" dirty="0"/>
              <a:t>Utilisation des soins de santé</a:t>
            </a:r>
          </a:p>
          <a:p>
            <a:pPr algn="l" rtl="0"/>
            <a:r>
              <a:rPr lang="fr-ca" sz="1600" b="0" i="0" u="none" baseline="0" dirty="0"/>
              <a:t>En Ontario, l’arthrose a l’un des taux de consultation médicale les plus élevés parmi les troubles musculo-squelettiques</a:t>
            </a:r>
            <a:r>
              <a:rPr lang="fr-ca" sz="1600" b="0" i="0" u="none" baseline="30000" dirty="0"/>
              <a:t>1</a:t>
            </a:r>
            <a:r>
              <a:rPr lang="fr-ca" sz="1600" b="0" i="0" u="none" baseline="0" dirty="0"/>
              <a:t>.</a:t>
            </a:r>
            <a:endParaRPr lang="fr-ca" sz="1600" dirty="0">
              <a:cs typeface="Calibri" panose="020F0502020204030204"/>
            </a:endParaRPr>
          </a:p>
          <a:p>
            <a:pPr marL="539750" lvl="1" indent="-179705" algn="l" rtl="0">
              <a:buClrTx/>
              <a:buFont typeface="Arial" panose="020B0604020202020204" pitchFamily="34" charset="0"/>
              <a:buChar char="•"/>
            </a:pPr>
            <a:r>
              <a:rPr lang="fr-ca" sz="1400" b="0" i="0" u="none" baseline="0" dirty="0"/>
              <a:t>Dans les établissements de soins ambulatoires en 2013/2014, le taux était de 51 visites par personne pour 1 000 personnes âgées de 18 ans et plus, et de 127,4 visites par personne pour 1 000 personnes âgées de 65 ans et plus</a:t>
            </a:r>
            <a:r>
              <a:rPr lang="fr-ca" sz="1400" b="0" i="0" u="none" baseline="30000" dirty="0"/>
              <a:t>1</a:t>
            </a:r>
            <a:r>
              <a:rPr lang="fr-ca" sz="1400" b="0" i="0" u="none" baseline="0" dirty="0"/>
              <a:t>.</a:t>
            </a:r>
            <a:endParaRPr lang="fr-ca" sz="900" dirty="0">
              <a:ea typeface="Calibri" panose="020F0502020204030204"/>
              <a:cs typeface="Calibri" panose="020F0502020204030204"/>
            </a:endParaRPr>
          </a:p>
          <a:p>
            <a:pPr algn="l" rtl="0">
              <a:spcAft>
                <a:spcPts val="0"/>
              </a:spcAft>
            </a:pPr>
            <a:endParaRPr lang="fr-ca" sz="1000" dirty="0"/>
          </a:p>
          <a:p>
            <a:pPr algn="l" rtl="0"/>
            <a:r>
              <a:rPr lang="fr-ca" sz="1600" b="0" i="0" u="none" baseline="0" dirty="0"/>
              <a:t>Une étude de 2022 a révélé que 400 millions de dollars des dépenses de santé de l’Ontario étaient directement attribuables à l’ostéo-arthrite</a:t>
            </a:r>
            <a:r>
              <a:rPr lang="fr-ca" sz="1600" b="0" i="0" u="none" baseline="30000" dirty="0"/>
              <a:t>1</a:t>
            </a:r>
            <a:r>
              <a:rPr lang="fr-ca" sz="1600" b="0" i="0" u="none" baseline="0" dirty="0"/>
              <a:t>.</a:t>
            </a:r>
            <a:endParaRPr lang="fr-ca" sz="1600" dirty="0">
              <a:cs typeface="Calibri"/>
            </a:endParaRPr>
          </a:p>
          <a:p>
            <a:pPr marL="539750" lvl="1" indent="-179705" algn="l" rtl="0">
              <a:buClrTx/>
              <a:buFont typeface="Arial" panose="020B0604020202020204" pitchFamily="34" charset="0"/>
              <a:buChar char="•"/>
            </a:pPr>
            <a:r>
              <a:rPr lang="fr-ca" sz="1400" b="0" i="0" u="none" baseline="0" dirty="0"/>
              <a:t>86 % des dépenses étaient dues aux hospitalisations en milieu hospitalier</a:t>
            </a:r>
            <a:r>
              <a:rPr lang="fr-ca" sz="1400" b="0" i="0" u="none" baseline="30000" dirty="0"/>
              <a:t>1</a:t>
            </a:r>
            <a:r>
              <a:rPr lang="fr-ca" sz="1400" b="0" i="0" u="none" baseline="0" dirty="0"/>
              <a:t>.</a:t>
            </a:r>
            <a:endParaRPr lang="fr-ca" sz="1400" dirty="0">
              <a:ea typeface="Calibri" panose="020F0502020204030204"/>
              <a:cs typeface="Calibri"/>
            </a:endParaRPr>
          </a:p>
          <a:p>
            <a:pPr marL="539750" lvl="1" indent="-179705" algn="l" rtl="0">
              <a:buClrTx/>
              <a:buFont typeface="Arial" panose="020B0604020202020204" pitchFamily="34" charset="0"/>
              <a:buChar char="•"/>
            </a:pPr>
            <a:r>
              <a:rPr lang="fr-ca" sz="1400" b="0" i="0" u="none" baseline="0" dirty="0"/>
              <a:t>La chirurgie de remplacement articulaire est le principal contributeur aux coûts directs des soins de santé pour l’arthrose</a:t>
            </a:r>
            <a:r>
              <a:rPr lang="fr-ca" sz="1400" b="0" i="0" u="none" baseline="30000" dirty="0"/>
              <a:t>2</a:t>
            </a:r>
            <a:r>
              <a:rPr lang="fr-ca" sz="1400" b="0" i="0" u="none" baseline="0" dirty="0"/>
              <a:t>.</a:t>
            </a:r>
            <a:endParaRPr lang="fr-ca" sz="1400" dirty="0">
              <a:ea typeface="Calibri" panose="020F0502020204030204"/>
              <a:cs typeface="Calibri"/>
            </a:endParaRPr>
          </a:p>
          <a:p>
            <a:pPr marL="539750" lvl="1" indent="-179705" algn="l" rtl="0">
              <a:buClrTx/>
              <a:buFont typeface="Arial" panose="020B0604020202020204" pitchFamily="34" charset="0"/>
              <a:buChar char="•"/>
            </a:pPr>
            <a:r>
              <a:rPr lang="fr-ca" sz="1400" b="0" i="0" u="none" baseline="0" dirty="0"/>
              <a:t>L’imagerie, les traitements pharmacologiques et le temps du médecin sont également des coûts importants</a:t>
            </a:r>
            <a:r>
              <a:rPr lang="fr-ca" sz="1400" b="0" i="0" u="none" baseline="30000" dirty="0"/>
              <a:t>3</a:t>
            </a:r>
            <a:r>
              <a:rPr lang="fr-ca" sz="1400" b="0" i="0" u="none" baseline="0" dirty="0"/>
              <a:t>.</a:t>
            </a:r>
            <a:endParaRPr lang="fr-ca" sz="1800" dirty="0">
              <a:ea typeface="Calibri" panose="020F0502020204030204"/>
              <a:cs typeface="Calibri" panose="020F0502020204030204"/>
            </a:endParaRPr>
          </a:p>
          <a:p>
            <a:pPr algn="l" rtl="0" fontAlgn="t"/>
            <a:endParaRPr lang="fr-ca" sz="2000" dirty="0">
              <a:ea typeface="MS PGothic"/>
              <a:cs typeface="Calibri"/>
            </a:endParaRPr>
          </a:p>
          <a:p>
            <a:endParaRPr lang="fr-ca" sz="1600" dirty="0"/>
          </a:p>
          <a:p>
            <a:pPr marL="342900" indent="-342900" algn="l" rtl="0">
              <a:buFont typeface="Arial" panose="020B0604020202020204" pitchFamily="34" charset="0"/>
              <a:buChar char="•"/>
            </a:pPr>
            <a:endParaRPr lang="fr-ca" sz="1800" dirty="0"/>
          </a:p>
        </p:txBody>
      </p:sp>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p:txBody>
          <a:bodyPr/>
          <a:lstStyle/>
          <a:p>
            <a:pPr algn="l" rtl="0"/>
            <a:r>
              <a:rPr lang="fr-ca" sz="3200" b="1" i="0" u="none" baseline="0">
                <a:latin typeface="Calibri"/>
                <a:ea typeface="Calibri"/>
                <a:cs typeface="Calibri"/>
              </a:rPr>
              <a:t>L’arthrose crée un fardeau important pour la société</a:t>
            </a:r>
            <a:endParaRPr lang="fr-ca" dirty="0"/>
          </a:p>
        </p:txBody>
      </p:sp>
      <p:sp>
        <p:nvSpPr>
          <p:cNvPr id="12" name="Text Placeholder 11">
            <a:extLst>
              <a:ext uri="{FF2B5EF4-FFF2-40B4-BE49-F238E27FC236}">
                <a16:creationId xmlns:a16="http://schemas.microsoft.com/office/drawing/2014/main" id="{51490F3B-B247-2037-5F76-BEF1CBD345C3}"/>
              </a:ext>
            </a:extLst>
          </p:cNvPr>
          <p:cNvSpPr>
            <a:spLocks noGrp="1"/>
          </p:cNvSpPr>
          <p:nvPr>
            <p:ph type="body" sz="quarter" idx="10"/>
          </p:nvPr>
        </p:nvSpPr>
        <p:spPr/>
        <p:txBody>
          <a:bodyPr/>
          <a:lstStyle/>
          <a:p>
            <a:pPr algn="l" rtl="0"/>
            <a:r>
              <a:rPr lang="fr-ca" b="0" i="0" u="none" baseline="0"/>
              <a:t>Norme de qualité pour l’ostéo-arthrite</a:t>
            </a:r>
          </a:p>
        </p:txBody>
      </p:sp>
      <p:sp>
        <p:nvSpPr>
          <p:cNvPr id="7" name="Footer Placeholder 1">
            <a:extLst>
              <a:ext uri="{FF2B5EF4-FFF2-40B4-BE49-F238E27FC236}">
                <a16:creationId xmlns:a16="http://schemas.microsoft.com/office/drawing/2014/main" id="{EE7C2E9F-F2C3-F32F-A278-BE0093802998}"/>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18</a:t>
            </a:r>
          </a:p>
        </p:txBody>
      </p:sp>
      <p:pic>
        <p:nvPicPr>
          <p:cNvPr id="1026" name="Picture 2">
            <a:extLst>
              <a:ext uri="{FF2B5EF4-FFF2-40B4-BE49-F238E27FC236}">
                <a16:creationId xmlns:a16="http://schemas.microsoft.com/office/drawing/2014/main" id="{C191C4BB-2CAE-56F0-6217-769B12DDBBDA}"/>
              </a:ext>
              <a:ext uri="{C183D7F6-B498-43B3-948B-1728B52AA6E4}">
                <adec:decorative xmlns:adec="http://schemas.microsoft.com/office/drawing/2017/decorative" val="1"/>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10925963" y="1522275"/>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9AA19B0-4D7A-D95E-2A80-D21BDACA5CAF}"/>
              </a:ext>
              <a:ext uri="{C183D7F6-B498-43B3-948B-1728B52AA6E4}">
                <adec:decorative xmlns:adec="http://schemas.microsoft.com/office/drawing/2017/decorative" val="0"/>
              </a:ext>
            </a:extLst>
          </p:cNvPr>
          <p:cNvSpPr txBox="1"/>
          <p:nvPr/>
        </p:nvSpPr>
        <p:spPr>
          <a:xfrm>
            <a:off x="6335369" y="1429320"/>
            <a:ext cx="5122853" cy="2296014"/>
          </a:xfrm>
          <a:prstGeom prst="rect">
            <a:avLst/>
          </a:prstGeom>
          <a:noFill/>
        </p:spPr>
        <p:txBody>
          <a:bodyPr wrap="square" lIns="0" tIns="0" rIns="0" bIns="0" rtlCol="0" anchor="t" anchorCtr="0">
            <a:noAutofit/>
          </a:bodyPr>
          <a:lstStyle/>
          <a:p>
            <a:pPr algn="l" rtl="0" fontAlgn="t">
              <a:spcAft>
                <a:spcPts val="1200"/>
              </a:spcAft>
            </a:pPr>
            <a:r>
              <a:rPr lang="fr-ca" b="1" i="0" u="none" baseline="0" dirty="0"/>
              <a:t>Fardeau économique</a:t>
            </a:r>
            <a:endParaRPr lang="fr-ca" dirty="0">
              <a:ea typeface="MS PGothic"/>
              <a:cs typeface="Calibri"/>
            </a:endParaRPr>
          </a:p>
          <a:p>
            <a:pPr algn="l" rtl="0" fontAlgn="t"/>
            <a:r>
              <a:rPr lang="fr-ca" sz="1700" b="0" i="0" u="none" baseline="0" dirty="0">
                <a:ea typeface="MS PGothic"/>
                <a:cs typeface="Calibri"/>
              </a:rPr>
              <a:t>L’arthrose est un prédicteur d’un taux d’emploi plus </a:t>
            </a:r>
            <a:br>
              <a:rPr lang="fr-ca" sz="1700" b="0" i="0" u="none" baseline="0" dirty="0">
                <a:ea typeface="MS PGothic"/>
                <a:cs typeface="Calibri"/>
              </a:rPr>
            </a:br>
            <a:r>
              <a:rPr lang="fr-ca" sz="1700" b="0" i="0" u="none" baseline="0" dirty="0">
                <a:ea typeface="MS PGothic"/>
                <a:cs typeface="Calibri"/>
              </a:rPr>
              <a:t>bas et d’une sortie précoce de la population active</a:t>
            </a:r>
            <a:r>
              <a:rPr lang="fr-ca" sz="1700" b="0" i="0" u="none" baseline="30000" dirty="0">
                <a:ea typeface="MS PGothic"/>
                <a:cs typeface="Calibri"/>
              </a:rPr>
              <a:t>3</a:t>
            </a:r>
            <a:r>
              <a:rPr lang="fr-ca" sz="1700" b="0" i="0" u="none" baseline="0" dirty="0">
                <a:ea typeface="MS PGothic"/>
                <a:cs typeface="Calibri"/>
              </a:rPr>
              <a:t>.</a:t>
            </a:r>
          </a:p>
          <a:p>
            <a:pPr algn="l" rtl="0" fontAlgn="t"/>
            <a:endParaRPr lang="fr-ca" sz="1700" dirty="0">
              <a:ea typeface="MS PGothic"/>
              <a:cs typeface="Calibri"/>
            </a:endParaRPr>
          </a:p>
          <a:p>
            <a:pPr algn="l" rtl="0" fontAlgn="t"/>
            <a:r>
              <a:rPr lang="fr-ca" sz="1700" b="0" i="0" u="none" baseline="0" dirty="0">
                <a:ea typeface="MS PGothic"/>
                <a:cs typeface="Calibri"/>
              </a:rPr>
              <a:t>Par rapport à ceux qui n’ont pas d’arthrose, les personnes atteintes d’arthrose déclarent perdre deux fois plus de temps productif au travail en raison de l’absentéisme causé par leurs symptômes</a:t>
            </a:r>
            <a:r>
              <a:rPr lang="fr-ca" sz="1700" b="0" i="0" u="none" baseline="30000" dirty="0">
                <a:ea typeface="MS PGothic"/>
                <a:cs typeface="Calibri"/>
              </a:rPr>
              <a:t>3</a:t>
            </a:r>
            <a:r>
              <a:rPr lang="fr-ca" sz="1700" b="0" i="0" u="none" baseline="0" dirty="0">
                <a:ea typeface="MS PGothic"/>
                <a:cs typeface="Calibri"/>
              </a:rPr>
              <a:t>.</a:t>
            </a:r>
          </a:p>
        </p:txBody>
      </p:sp>
      <p:graphicFrame>
        <p:nvGraphicFramePr>
          <p:cNvPr id="24" name="Chart 23" descr="Diagramme circulaire montrant les coûts des soins de santé de l’ostéo-arthrite à 400 millions CAD et tous les autres troubles liés à l’arthrite à 239 millions CAD.&#10;">
            <a:extLst>
              <a:ext uri="{FF2B5EF4-FFF2-40B4-BE49-F238E27FC236}">
                <a16:creationId xmlns:a16="http://schemas.microsoft.com/office/drawing/2014/main" id="{5A0D6487-C4ED-361A-2E98-2260F5E9F777}"/>
              </a:ext>
            </a:extLst>
          </p:cNvPr>
          <p:cNvGraphicFramePr>
            <a:graphicFrameLocks/>
          </p:cNvGraphicFramePr>
          <p:nvPr>
            <p:extLst>
              <p:ext uri="{D42A27DB-BD31-4B8C-83A1-F6EECF244321}">
                <p14:modId xmlns:p14="http://schemas.microsoft.com/office/powerpoint/2010/main" val="1610145851"/>
              </p:ext>
            </p:extLst>
          </p:nvPr>
        </p:nvGraphicFramePr>
        <p:xfrm>
          <a:off x="6335369" y="3642979"/>
          <a:ext cx="5029198" cy="2432829"/>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339AA906-924E-EA6F-487C-F6519DAD65C1}"/>
              </a:ext>
            </a:extLst>
          </p:cNvPr>
          <p:cNvSpPr txBox="1"/>
          <p:nvPr/>
        </p:nvSpPr>
        <p:spPr>
          <a:xfrm>
            <a:off x="339437" y="6075808"/>
            <a:ext cx="10774588" cy="997612"/>
          </a:xfrm>
          <a:prstGeom prst="rect">
            <a:avLst/>
          </a:prstGeom>
          <a:noFill/>
        </p:spPr>
        <p:txBody>
          <a:bodyPr wrap="square" lIns="0" tIns="0" rIns="0" bIns="0" rtlCol="0" anchor="t" anchorCtr="0">
            <a:noAutofit/>
          </a:bodyPr>
          <a:lstStyle/>
          <a:p>
            <a:pPr algn="l" rtl="0" fontAlgn="t"/>
            <a:r>
              <a:rPr lang="fr-ca" sz="900" b="0" i="0" u="none" baseline="0" dirty="0">
                <a:ea typeface="MS PGothic"/>
                <a:cs typeface="Calibri"/>
              </a:rPr>
              <a:t>1. </a:t>
            </a:r>
            <a:r>
              <a:rPr lang="fr-ca" sz="900" b="0" i="0" u="none" baseline="0" dirty="0">
                <a:solidFill>
                  <a:srgbClr val="212121"/>
                </a:solidFill>
                <a:effectLst/>
              </a:rPr>
              <a:t>Power J. D., </a:t>
            </a:r>
            <a:r>
              <a:rPr lang="fr-ca" sz="900" b="0" i="0" u="none" baseline="0" dirty="0" err="1">
                <a:solidFill>
                  <a:srgbClr val="212121"/>
                </a:solidFill>
                <a:effectLst/>
              </a:rPr>
              <a:t>Perruccio</a:t>
            </a:r>
            <a:r>
              <a:rPr lang="fr-ca" sz="900" b="0" i="0" u="none" baseline="0" dirty="0">
                <a:solidFill>
                  <a:srgbClr val="212121"/>
                </a:solidFill>
                <a:effectLst/>
              </a:rPr>
              <a:t> A. V., Paterson J. M., </a:t>
            </a:r>
            <a:r>
              <a:rPr lang="fr-ca" sz="900" b="0" i="0" u="none" baseline="0" dirty="0" err="1">
                <a:solidFill>
                  <a:srgbClr val="212121"/>
                </a:solidFill>
                <a:effectLst/>
              </a:rPr>
              <a:t>Canizares</a:t>
            </a:r>
            <a:r>
              <a:rPr lang="fr-ca" sz="900" b="0" i="0" u="none" baseline="0" dirty="0">
                <a:solidFill>
                  <a:srgbClr val="212121"/>
                </a:solidFill>
                <a:effectLst/>
              </a:rPr>
              <a:t> M., Veillette C., </a:t>
            </a:r>
            <a:r>
              <a:rPr lang="fr-ca" sz="900" b="0" i="0" u="none" baseline="0" dirty="0" err="1">
                <a:solidFill>
                  <a:srgbClr val="212121"/>
                </a:solidFill>
                <a:effectLst/>
              </a:rPr>
              <a:t>Coyte</a:t>
            </a:r>
            <a:r>
              <a:rPr lang="fr-ca" sz="900" b="0" i="0" u="none" baseline="0" dirty="0">
                <a:solidFill>
                  <a:srgbClr val="212121"/>
                </a:solidFill>
                <a:effectLst/>
              </a:rPr>
              <a:t> P. C. et al. Healthcare </a:t>
            </a:r>
            <a:r>
              <a:rPr lang="fr-ca" sz="900" b="0" i="0" u="none" baseline="0" dirty="0" err="1">
                <a:solidFill>
                  <a:srgbClr val="212121"/>
                </a:solidFill>
                <a:effectLst/>
              </a:rPr>
              <a:t>utilization</a:t>
            </a:r>
            <a:r>
              <a:rPr lang="fr-ca" sz="900" b="0" i="0" u="none" baseline="0" dirty="0">
                <a:solidFill>
                  <a:srgbClr val="212121"/>
                </a:solidFill>
                <a:effectLst/>
              </a:rPr>
              <a:t> and </a:t>
            </a:r>
            <a:r>
              <a:rPr lang="fr-ca" sz="900" b="0" i="0" u="none" baseline="0" dirty="0" err="1">
                <a:solidFill>
                  <a:srgbClr val="212121"/>
                </a:solidFill>
                <a:effectLst/>
              </a:rPr>
              <a:t>costs</a:t>
            </a:r>
            <a:r>
              <a:rPr lang="fr-ca" sz="900" b="0" i="0" u="none" baseline="0" dirty="0">
                <a:solidFill>
                  <a:srgbClr val="212121"/>
                </a:solidFill>
                <a:effectLst/>
              </a:rPr>
              <a:t> for </a:t>
            </a:r>
            <a:r>
              <a:rPr lang="fr-ca" sz="900" b="0" i="0" u="none" baseline="0" dirty="0" err="1">
                <a:solidFill>
                  <a:srgbClr val="212121"/>
                </a:solidFill>
                <a:effectLst/>
              </a:rPr>
              <a:t>musculoskeletal</a:t>
            </a:r>
            <a:r>
              <a:rPr lang="fr-ca" sz="900" b="0" i="0" u="none" baseline="0" dirty="0">
                <a:solidFill>
                  <a:srgbClr val="212121"/>
                </a:solidFill>
                <a:effectLst/>
              </a:rPr>
              <a:t> </a:t>
            </a:r>
            <a:r>
              <a:rPr lang="fr-ca" sz="900" b="0" i="0" u="none" baseline="0" dirty="0" err="1">
                <a:solidFill>
                  <a:srgbClr val="212121"/>
                </a:solidFill>
                <a:effectLst/>
              </a:rPr>
              <a:t>disorders</a:t>
            </a:r>
            <a:r>
              <a:rPr lang="fr-ca" sz="900" b="0" i="0" u="none" baseline="0" dirty="0">
                <a:solidFill>
                  <a:srgbClr val="212121"/>
                </a:solidFill>
                <a:effectLst/>
              </a:rPr>
              <a:t> in Ontario, Canada. J </a:t>
            </a:r>
            <a:r>
              <a:rPr lang="fr-ca" sz="900" b="0" i="0" u="none" baseline="0" dirty="0" err="1">
                <a:solidFill>
                  <a:srgbClr val="212121"/>
                </a:solidFill>
                <a:effectLst/>
              </a:rPr>
              <a:t>Rheumatol</a:t>
            </a:r>
            <a:r>
              <a:rPr lang="fr-ca" sz="900" b="0" i="0" u="none" baseline="0" dirty="0">
                <a:solidFill>
                  <a:srgbClr val="212121"/>
                </a:solidFill>
                <a:effectLst/>
              </a:rPr>
              <a:t>. 2022 juil.;49(7):740-747. </a:t>
            </a:r>
            <a:r>
              <a:rPr lang="fr-ca" sz="900" b="0" i="0" u="none" baseline="0" dirty="0" err="1">
                <a:solidFill>
                  <a:srgbClr val="212121"/>
                </a:solidFill>
                <a:effectLst/>
              </a:rPr>
              <a:t>doi</a:t>
            </a:r>
            <a:r>
              <a:rPr lang="fr-ca" sz="900" b="0" i="0" u="none" baseline="0" dirty="0">
                <a:solidFill>
                  <a:srgbClr val="212121"/>
                </a:solidFill>
                <a:effectLst/>
              </a:rPr>
              <a:t>: 10.3899/jrheum.210938. Publié en ligne le 1</a:t>
            </a:r>
            <a:r>
              <a:rPr lang="fr-ca" sz="900" b="0" i="0" u="none" baseline="30000" dirty="0">
                <a:solidFill>
                  <a:srgbClr val="212121"/>
                </a:solidFill>
                <a:effectLst/>
              </a:rPr>
              <a:t>er</a:t>
            </a:r>
            <a:r>
              <a:rPr lang="fr-ca" sz="900" b="0" i="0" u="none" baseline="0" dirty="0">
                <a:solidFill>
                  <a:srgbClr val="212121"/>
                </a:solidFill>
                <a:effectLst/>
              </a:rPr>
              <a:t> avril 2022. PMID: 35365584.</a:t>
            </a:r>
            <a:endParaRPr lang="fr-ca" sz="900" dirty="0">
              <a:ea typeface="MS PGothic"/>
              <a:cs typeface="Calibri"/>
            </a:endParaRPr>
          </a:p>
          <a:p>
            <a:pPr algn="l" rtl="0" fontAlgn="t"/>
            <a:r>
              <a:rPr lang="fr-ca" sz="900" b="0" i="0" u="none" baseline="0" dirty="0">
                <a:ea typeface="MS PGothic"/>
                <a:cs typeface="Calibri"/>
              </a:rPr>
              <a:t>2. </a:t>
            </a:r>
            <a:r>
              <a:rPr lang="fr-ca" sz="900" b="0" i="0" u="none" baseline="0" dirty="0" err="1">
                <a:solidFill>
                  <a:srgbClr val="212121"/>
                </a:solidFill>
                <a:effectLst/>
                <a:latin typeface="+mj-lt"/>
                <a:ea typeface="+mj-lt"/>
                <a:cs typeface="+mj-lt"/>
              </a:rPr>
              <a:t>Hawker</a:t>
            </a:r>
            <a:r>
              <a:rPr lang="fr-ca" sz="900" b="0" i="0" u="none" baseline="0" dirty="0">
                <a:solidFill>
                  <a:srgbClr val="212121"/>
                </a:solidFill>
                <a:effectLst/>
                <a:latin typeface="+mj-lt"/>
                <a:ea typeface="+mj-lt"/>
                <a:cs typeface="+mj-lt"/>
              </a:rPr>
              <a:t> G. A., King L. K. The </a:t>
            </a:r>
            <a:r>
              <a:rPr lang="fr-ca" sz="900" b="0" i="0" u="none" baseline="0" dirty="0" err="1">
                <a:solidFill>
                  <a:srgbClr val="212121"/>
                </a:solidFill>
                <a:effectLst/>
                <a:latin typeface="+mj-lt"/>
                <a:ea typeface="+mj-lt"/>
                <a:cs typeface="+mj-lt"/>
              </a:rPr>
              <a:t>burden</a:t>
            </a:r>
            <a:r>
              <a:rPr lang="fr-ca" sz="900" b="0" i="0" u="none" baseline="0" dirty="0">
                <a:solidFill>
                  <a:srgbClr val="212121"/>
                </a:solidFill>
                <a:effectLst/>
                <a:latin typeface="+mj-lt"/>
                <a:ea typeface="+mj-lt"/>
                <a:cs typeface="+mj-lt"/>
              </a:rPr>
              <a:t> of </a:t>
            </a:r>
            <a:r>
              <a:rPr lang="fr-ca" sz="900" b="0" i="0" u="none" baseline="0" dirty="0" err="1">
                <a:solidFill>
                  <a:srgbClr val="212121"/>
                </a:solidFill>
                <a:effectLst/>
                <a:latin typeface="+mj-lt"/>
                <a:ea typeface="+mj-lt"/>
                <a:cs typeface="+mj-lt"/>
              </a:rPr>
              <a:t>osteoarthritis</a:t>
            </a:r>
            <a:r>
              <a:rPr lang="fr-ca" sz="900" b="0" i="0" u="none" baseline="0" dirty="0">
                <a:solidFill>
                  <a:srgbClr val="212121"/>
                </a:solidFill>
                <a:effectLst/>
                <a:latin typeface="+mj-lt"/>
                <a:ea typeface="+mj-lt"/>
                <a:cs typeface="+mj-lt"/>
              </a:rPr>
              <a:t> in </a:t>
            </a:r>
            <a:r>
              <a:rPr lang="fr-ca" sz="900" b="0" i="0" u="none" baseline="0" dirty="0" err="1">
                <a:solidFill>
                  <a:srgbClr val="212121"/>
                </a:solidFill>
                <a:effectLst/>
                <a:latin typeface="+mj-lt"/>
                <a:ea typeface="+mj-lt"/>
                <a:cs typeface="+mj-lt"/>
              </a:rPr>
              <a:t>older</a:t>
            </a:r>
            <a:r>
              <a:rPr lang="fr-ca" sz="900" b="0" i="0" u="none" baseline="0" dirty="0">
                <a:solidFill>
                  <a:srgbClr val="212121"/>
                </a:solidFill>
                <a:effectLst/>
                <a:latin typeface="+mj-lt"/>
                <a:ea typeface="+mj-lt"/>
                <a:cs typeface="+mj-lt"/>
              </a:rPr>
              <a:t> </a:t>
            </a:r>
            <a:r>
              <a:rPr lang="fr-ca" sz="900" b="0" i="0" u="none" baseline="0" dirty="0" err="1">
                <a:solidFill>
                  <a:srgbClr val="212121"/>
                </a:solidFill>
                <a:effectLst/>
                <a:latin typeface="+mj-lt"/>
                <a:ea typeface="+mj-lt"/>
                <a:cs typeface="+mj-lt"/>
              </a:rPr>
              <a:t>adults</a:t>
            </a:r>
            <a:r>
              <a:rPr lang="fr-ca" sz="900" b="0" i="0" u="none" baseline="0" dirty="0">
                <a:solidFill>
                  <a:srgbClr val="212121"/>
                </a:solidFill>
                <a:effectLst/>
                <a:latin typeface="+mj-lt"/>
                <a:ea typeface="+mj-lt"/>
                <a:cs typeface="+mj-lt"/>
              </a:rPr>
              <a:t>. Clin </a:t>
            </a:r>
            <a:r>
              <a:rPr lang="fr-ca" sz="900" b="0" i="0" u="none" baseline="0" dirty="0" err="1">
                <a:solidFill>
                  <a:srgbClr val="212121"/>
                </a:solidFill>
                <a:effectLst/>
                <a:latin typeface="+mj-lt"/>
                <a:ea typeface="+mj-lt"/>
                <a:cs typeface="+mj-lt"/>
              </a:rPr>
              <a:t>Geriatr</a:t>
            </a:r>
            <a:r>
              <a:rPr lang="fr-ca" sz="900" b="0" i="0" u="none" baseline="0" dirty="0">
                <a:solidFill>
                  <a:srgbClr val="212121"/>
                </a:solidFill>
                <a:effectLst/>
                <a:latin typeface="+mj-lt"/>
                <a:ea typeface="+mj-lt"/>
                <a:cs typeface="+mj-lt"/>
              </a:rPr>
              <a:t> Med. 2022 mai;38(2):181-192. </a:t>
            </a:r>
            <a:r>
              <a:rPr lang="fr-ca" sz="900" b="0" i="0" u="none" baseline="0" dirty="0" err="1">
                <a:solidFill>
                  <a:srgbClr val="212121"/>
                </a:solidFill>
                <a:effectLst/>
                <a:latin typeface="+mj-lt"/>
                <a:ea typeface="+mj-lt"/>
                <a:cs typeface="+mj-lt"/>
              </a:rPr>
              <a:t>doi</a:t>
            </a:r>
            <a:r>
              <a:rPr lang="fr-ca" sz="900" b="0" i="0" u="none" baseline="0" dirty="0">
                <a:solidFill>
                  <a:srgbClr val="212121"/>
                </a:solidFill>
                <a:effectLst/>
                <a:latin typeface="+mj-lt"/>
                <a:ea typeface="+mj-lt"/>
                <a:cs typeface="+mj-lt"/>
              </a:rPr>
              <a:t>: 10.1016/j.cger.2021.11.005. PMID: 35410675.</a:t>
            </a:r>
            <a:endParaRPr lang="fr-ca" sz="900" b="0" i="0" dirty="0">
              <a:solidFill>
                <a:srgbClr val="212121"/>
              </a:solidFill>
              <a:effectLst/>
            </a:endParaRPr>
          </a:p>
          <a:p>
            <a:pPr algn="l" rtl="0" fontAlgn="t"/>
            <a:r>
              <a:rPr lang="fr-ca" sz="900" b="0" i="0" u="none" baseline="0" dirty="0">
                <a:solidFill>
                  <a:srgbClr val="212121"/>
                </a:solidFill>
              </a:rPr>
              <a:t>3</a:t>
            </a:r>
            <a:r>
              <a:rPr lang="fr-ca" sz="900" b="0" i="0" u="none" baseline="0" dirty="0">
                <a:solidFill>
                  <a:srgbClr val="212121"/>
                </a:solidFill>
                <a:effectLst/>
              </a:rPr>
              <a:t>. </a:t>
            </a:r>
            <a:r>
              <a:rPr lang="fr-ca" sz="900" b="0" i="0" u="none" baseline="0" dirty="0" err="1">
                <a:solidFill>
                  <a:srgbClr val="212121"/>
                </a:solidFill>
                <a:effectLst/>
              </a:rPr>
              <a:t>Scheuing</a:t>
            </a:r>
            <a:r>
              <a:rPr lang="fr-ca" sz="900" b="0" i="0" u="none" baseline="0" dirty="0">
                <a:solidFill>
                  <a:srgbClr val="212121"/>
                </a:solidFill>
                <a:effectLst/>
              </a:rPr>
              <a:t> W. J., </a:t>
            </a:r>
            <a:r>
              <a:rPr lang="fr-ca" sz="900" b="0" i="0" u="none" baseline="0" dirty="0" err="1">
                <a:solidFill>
                  <a:srgbClr val="212121"/>
                </a:solidFill>
                <a:effectLst/>
              </a:rPr>
              <a:t>Reginato</a:t>
            </a:r>
            <a:r>
              <a:rPr lang="fr-ca" sz="900" b="0" i="0" u="none" baseline="0" dirty="0">
                <a:solidFill>
                  <a:srgbClr val="212121"/>
                </a:solidFill>
                <a:effectLst/>
              </a:rPr>
              <a:t> A. M., </a:t>
            </a:r>
            <a:r>
              <a:rPr lang="fr-ca" sz="900" b="0" i="0" u="none" baseline="0" dirty="0" err="1">
                <a:solidFill>
                  <a:srgbClr val="212121"/>
                </a:solidFill>
                <a:effectLst/>
              </a:rPr>
              <a:t>Deeb</a:t>
            </a:r>
            <a:r>
              <a:rPr lang="fr-ca" sz="900" b="0" i="0" u="none" baseline="0" dirty="0">
                <a:solidFill>
                  <a:srgbClr val="212121"/>
                </a:solidFill>
                <a:effectLst/>
              </a:rPr>
              <a:t> M., Acer </a:t>
            </a:r>
            <a:r>
              <a:rPr lang="fr-ca" sz="900" b="0" i="0" u="none" baseline="0" dirty="0" err="1">
                <a:solidFill>
                  <a:srgbClr val="212121"/>
                </a:solidFill>
                <a:effectLst/>
              </a:rPr>
              <a:t>Kasman</a:t>
            </a:r>
            <a:r>
              <a:rPr lang="fr-ca" sz="900" b="0" i="0" u="none" baseline="0" dirty="0">
                <a:solidFill>
                  <a:srgbClr val="212121"/>
                </a:solidFill>
                <a:effectLst/>
              </a:rPr>
              <a:t> S. The </a:t>
            </a:r>
            <a:r>
              <a:rPr lang="fr-ca" sz="900" b="0" i="0" u="none" baseline="0" dirty="0" err="1">
                <a:solidFill>
                  <a:srgbClr val="212121"/>
                </a:solidFill>
                <a:effectLst/>
              </a:rPr>
              <a:t>burden</a:t>
            </a:r>
            <a:r>
              <a:rPr lang="fr-ca" sz="900" b="0" i="0" u="none" baseline="0" dirty="0">
                <a:solidFill>
                  <a:srgbClr val="212121"/>
                </a:solidFill>
                <a:effectLst/>
              </a:rPr>
              <a:t> of </a:t>
            </a:r>
            <a:r>
              <a:rPr lang="fr-ca" sz="900" b="0" i="0" u="none" baseline="0" dirty="0" err="1">
                <a:solidFill>
                  <a:srgbClr val="212121"/>
                </a:solidFill>
                <a:effectLst/>
              </a:rPr>
              <a:t>osteoarthritis</a:t>
            </a:r>
            <a:r>
              <a:rPr lang="fr-ca" sz="900" b="0" i="0" u="none" baseline="0" dirty="0">
                <a:solidFill>
                  <a:srgbClr val="212121"/>
                </a:solidFill>
                <a:effectLst/>
              </a:rPr>
              <a:t>: </a:t>
            </a:r>
            <a:r>
              <a:rPr lang="fr-ca" sz="900" b="0" i="0" u="none" baseline="0" dirty="0" err="1">
                <a:solidFill>
                  <a:srgbClr val="212121"/>
                </a:solidFill>
                <a:effectLst/>
              </a:rPr>
              <a:t>is</a:t>
            </a:r>
            <a:r>
              <a:rPr lang="fr-ca" sz="900" b="0" i="0" u="none" baseline="0" dirty="0">
                <a:solidFill>
                  <a:srgbClr val="212121"/>
                </a:solidFill>
                <a:effectLst/>
              </a:rPr>
              <a:t> </a:t>
            </a:r>
            <a:r>
              <a:rPr lang="fr-ca" sz="900" b="0" i="0" u="none" baseline="0" dirty="0" err="1">
                <a:solidFill>
                  <a:srgbClr val="212121"/>
                </a:solidFill>
                <a:effectLst/>
              </a:rPr>
              <a:t>it</a:t>
            </a:r>
            <a:r>
              <a:rPr lang="fr-ca" sz="900" b="0" i="0" u="none" baseline="0" dirty="0">
                <a:solidFill>
                  <a:srgbClr val="212121"/>
                </a:solidFill>
                <a:effectLst/>
              </a:rPr>
              <a:t> a </a:t>
            </a:r>
            <a:r>
              <a:rPr lang="fr-ca" sz="900" b="0" i="0" u="none" baseline="0" dirty="0" err="1">
                <a:solidFill>
                  <a:srgbClr val="212121"/>
                </a:solidFill>
                <a:effectLst/>
              </a:rPr>
              <a:t>rising</a:t>
            </a:r>
            <a:r>
              <a:rPr lang="fr-ca" sz="900" b="0" i="0" u="none" baseline="0" dirty="0">
                <a:solidFill>
                  <a:srgbClr val="212121"/>
                </a:solidFill>
                <a:effectLst/>
              </a:rPr>
              <a:t> </a:t>
            </a:r>
            <a:r>
              <a:rPr lang="fr-ca" sz="900" b="0" i="0" u="none" baseline="0" dirty="0" err="1">
                <a:solidFill>
                  <a:srgbClr val="212121"/>
                </a:solidFill>
                <a:effectLst/>
              </a:rPr>
              <a:t>problem</a:t>
            </a:r>
            <a:r>
              <a:rPr lang="fr-ca" sz="900" b="0" i="0" u="none" baseline="0" dirty="0">
                <a:solidFill>
                  <a:srgbClr val="212121"/>
                </a:solidFill>
                <a:effectLst/>
              </a:rPr>
              <a:t>? Best </a:t>
            </a:r>
            <a:r>
              <a:rPr lang="fr-ca" sz="900" b="0" i="0" u="none" baseline="0" dirty="0" err="1">
                <a:solidFill>
                  <a:srgbClr val="212121"/>
                </a:solidFill>
                <a:effectLst/>
              </a:rPr>
              <a:t>Pract</a:t>
            </a:r>
            <a:r>
              <a:rPr lang="fr-ca" sz="900" b="0" i="0" u="none" baseline="0" dirty="0">
                <a:solidFill>
                  <a:srgbClr val="212121"/>
                </a:solidFill>
                <a:effectLst/>
              </a:rPr>
              <a:t> </a:t>
            </a:r>
            <a:r>
              <a:rPr lang="fr-ca" sz="900" b="0" i="0" u="none" baseline="0" dirty="0" err="1">
                <a:solidFill>
                  <a:srgbClr val="212121"/>
                </a:solidFill>
                <a:effectLst/>
              </a:rPr>
              <a:t>Res</a:t>
            </a:r>
            <a:r>
              <a:rPr lang="fr-ca" sz="900" b="0" i="0" u="none" baseline="0" dirty="0">
                <a:solidFill>
                  <a:srgbClr val="212121"/>
                </a:solidFill>
                <a:effectLst/>
              </a:rPr>
              <a:t> Clin </a:t>
            </a:r>
            <a:r>
              <a:rPr lang="fr-ca" sz="900" b="0" i="0" u="none" baseline="0" dirty="0" err="1">
                <a:solidFill>
                  <a:srgbClr val="212121"/>
                </a:solidFill>
                <a:effectLst/>
              </a:rPr>
              <a:t>Rheumatol</a:t>
            </a:r>
            <a:r>
              <a:rPr lang="fr-ca" sz="900" b="0" i="0" u="none" baseline="0" dirty="0">
                <a:solidFill>
                  <a:srgbClr val="212121"/>
                </a:solidFill>
                <a:effectLst/>
              </a:rPr>
              <a:t>. 2023 juin;37(2):101836. </a:t>
            </a:r>
            <a:r>
              <a:rPr lang="fr-ca" sz="900" b="0" i="0" u="none" baseline="0" dirty="0" err="1">
                <a:solidFill>
                  <a:srgbClr val="212121"/>
                </a:solidFill>
                <a:effectLst/>
              </a:rPr>
              <a:t>doi</a:t>
            </a:r>
            <a:r>
              <a:rPr lang="fr-ca" sz="900" b="0" i="0" u="none" baseline="0" dirty="0">
                <a:solidFill>
                  <a:srgbClr val="212121"/>
                </a:solidFill>
                <a:effectLst/>
              </a:rPr>
              <a:t>: 10.1016/j.berh.2023.101836. Publié en ligne le 24 août 2023. PMID: 37633827.</a:t>
            </a:r>
            <a:endParaRPr lang="fr-ca" sz="900" b="0" i="0" dirty="0">
              <a:solidFill>
                <a:srgbClr val="212121"/>
              </a:solidFill>
              <a:effectLst/>
              <a:ea typeface="Calibri"/>
              <a:cs typeface="Calibri"/>
            </a:endParaRPr>
          </a:p>
          <a:p>
            <a:pPr algn="l" rtl="0" fontAlgn="t"/>
            <a:endParaRPr lang="fr-ca" sz="900" dirty="0">
              <a:ea typeface="MS PGothic"/>
              <a:cs typeface="Calibri"/>
            </a:endParaRPr>
          </a:p>
        </p:txBody>
      </p:sp>
    </p:spTree>
    <p:extLst>
      <p:ext uri="{BB962C8B-B14F-4D97-AF65-F5344CB8AC3E}">
        <p14:creationId xmlns:p14="http://schemas.microsoft.com/office/powerpoint/2010/main" val="4101321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CF447A-5957-E758-D4BB-CDE5EB64E4D3}"/>
              </a:ext>
            </a:extLst>
          </p:cNvPr>
          <p:cNvSpPr>
            <a:spLocks noGrp="1"/>
          </p:cNvSpPr>
          <p:nvPr>
            <p:ph type="body" sz="quarter" idx="13"/>
          </p:nvPr>
        </p:nvSpPr>
        <p:spPr>
          <a:xfrm>
            <a:off x="1757962" y="1810406"/>
            <a:ext cx="5264455" cy="1354275"/>
          </a:xfrm>
          <a:ln w="38100">
            <a:noFill/>
          </a:ln>
          <a:effectLst>
            <a:softEdge rad="12700"/>
          </a:effectLst>
        </p:spPr>
        <p:txBody>
          <a:bodyPr vert="horz" lIns="0" tIns="0" rIns="0" bIns="0" rtlCol="0" anchor="t">
            <a:noAutofit/>
          </a:bodyPr>
          <a:lstStyle/>
          <a:p>
            <a:pPr algn="l" rtl="0">
              <a:spcAft>
                <a:spcPts val="300"/>
              </a:spcAft>
            </a:pPr>
            <a:r>
              <a:rPr lang="fr-ca" sz="2000" b="0" i="0" u="none" baseline="0"/>
              <a:t>La douleur articulaire peut réduire la mobilité et limiter l’activité physique. Un mode de vie plus sédentaire peut contribuer à des problèmes cardiovasculaires, musculo-squelettiques et métaboliques</a:t>
            </a:r>
            <a:r>
              <a:rPr lang="fr-ca" sz="2000" b="0" i="0" u="none" baseline="30000"/>
              <a:t>1,2,3</a:t>
            </a:r>
            <a:r>
              <a:rPr lang="fr-ca" sz="2000" b="0" i="0" u="none" baseline="0"/>
              <a:t>.</a:t>
            </a:r>
            <a:endParaRPr lang="fr-ca" dirty="0"/>
          </a:p>
        </p:txBody>
      </p:sp>
      <p:sp>
        <p:nvSpPr>
          <p:cNvPr id="8" name="Text Placeholder 7">
            <a:extLst>
              <a:ext uri="{FF2B5EF4-FFF2-40B4-BE49-F238E27FC236}">
                <a16:creationId xmlns:a16="http://schemas.microsoft.com/office/drawing/2014/main" id="{23E630FF-2A43-4C37-92DC-CF0BD7909DF5}"/>
              </a:ext>
            </a:extLst>
          </p:cNvPr>
          <p:cNvSpPr>
            <a:spLocks noGrp="1"/>
          </p:cNvSpPr>
          <p:nvPr>
            <p:ph type="body" sz="quarter" idx="10"/>
          </p:nvPr>
        </p:nvSpPr>
        <p:spPr/>
        <p:txBody>
          <a:bodyPr/>
          <a:lstStyle/>
          <a:p>
            <a:pPr algn="l" rtl="0"/>
            <a:r>
              <a:rPr lang="fr-ca" b="0" i="0" u="none" baseline="0"/>
              <a:t>Norme de qualité pour l’ostéo-arthrite</a:t>
            </a:r>
          </a:p>
        </p:txBody>
      </p:sp>
      <p:sp>
        <p:nvSpPr>
          <p:cNvPr id="7" name="Content Placeholder 6">
            <a:extLst>
              <a:ext uri="{FF2B5EF4-FFF2-40B4-BE49-F238E27FC236}">
                <a16:creationId xmlns:a16="http://schemas.microsoft.com/office/drawing/2014/main" id="{E9F3632A-0198-DFF4-D715-F88582C4A77B}"/>
              </a:ext>
            </a:extLst>
          </p:cNvPr>
          <p:cNvSpPr>
            <a:spLocks noGrp="1"/>
          </p:cNvSpPr>
          <p:nvPr>
            <p:ph type="body" sz="quarter" idx="12"/>
          </p:nvPr>
        </p:nvSpPr>
        <p:spPr>
          <a:xfrm>
            <a:off x="7182169" y="2664239"/>
            <a:ext cx="4259126" cy="828000"/>
          </a:xfrm>
          <a:solidFill>
            <a:schemeClr val="accent1">
              <a:lumMod val="20000"/>
              <a:lumOff val="80000"/>
            </a:schemeClr>
          </a:solidFill>
        </p:spPr>
        <p:txBody>
          <a:bodyPr vert="horz" lIns="36000" tIns="36000" rIns="36000" bIns="36000" rtlCol="0" anchor="ctr">
            <a:noAutofit/>
          </a:bodyPr>
          <a:lstStyle/>
          <a:p>
            <a:pPr algn="ctr" rtl="0"/>
            <a:r>
              <a:rPr lang="fr-ca" sz="1800" b="0" i="0" u="none" baseline="0">
                <a:ea typeface="Calibri" panose="020F0502020204030204"/>
                <a:cs typeface="Calibri" panose="020F0502020204030204"/>
              </a:rPr>
              <a:t>Le risque de diabète de type 2 est 40 % plus élevé chez les personnes atteintes d’ostéo-arthrite</a:t>
            </a:r>
            <a:r>
              <a:rPr lang="fr-ca" sz="1800" b="0" i="0" u="none" baseline="30000">
                <a:ea typeface="Calibri" panose="020F0502020204030204"/>
                <a:cs typeface="Calibri" panose="020F0502020204030204"/>
              </a:rPr>
              <a:t>1</a:t>
            </a:r>
            <a:r>
              <a:rPr lang="fr-ca" sz="1800" b="0" i="0" u="none" baseline="0">
                <a:ea typeface="Calibri" panose="020F0502020204030204"/>
                <a:cs typeface="Calibri" panose="020F0502020204030204"/>
              </a:rPr>
              <a:t>.</a:t>
            </a:r>
            <a:endParaRPr lang="fr-ca" sz="1800" dirty="0">
              <a:ea typeface="Calibri" panose="020F0502020204030204"/>
              <a:cs typeface="Calibri" panose="020F0502020204030204"/>
            </a:endParaRPr>
          </a:p>
        </p:txBody>
      </p:sp>
      <p:sp>
        <p:nvSpPr>
          <p:cNvPr id="2" name="Title 1">
            <a:extLst>
              <a:ext uri="{FF2B5EF4-FFF2-40B4-BE49-F238E27FC236}">
                <a16:creationId xmlns:a16="http://schemas.microsoft.com/office/drawing/2014/main" id="{6DCFDA98-0ED9-22AC-F38F-D7CF0DADC6CE}"/>
              </a:ext>
            </a:extLst>
          </p:cNvPr>
          <p:cNvSpPr>
            <a:spLocks noGrp="1"/>
          </p:cNvSpPr>
          <p:nvPr>
            <p:ph type="title"/>
          </p:nvPr>
        </p:nvSpPr>
        <p:spPr/>
        <p:txBody>
          <a:bodyPr/>
          <a:lstStyle/>
          <a:p>
            <a:pPr algn="l" rtl="0"/>
            <a:r>
              <a:rPr lang="fr-ca" sz="3200" b="1" i="0" u="none" baseline="0">
                <a:latin typeface="Calibri"/>
                <a:ea typeface="Calibri"/>
                <a:cs typeface="Calibri"/>
              </a:rPr>
              <a:t>L’ostéo-arthrite est associée à de nombreuses comorbidités</a:t>
            </a:r>
          </a:p>
        </p:txBody>
      </p:sp>
      <p:sp>
        <p:nvSpPr>
          <p:cNvPr id="4" name="Content Placeholder 6">
            <a:extLst>
              <a:ext uri="{FF2B5EF4-FFF2-40B4-BE49-F238E27FC236}">
                <a16:creationId xmlns:a16="http://schemas.microsoft.com/office/drawing/2014/main" id="{67409F8B-B5FE-4FD1-4981-3578A59D5AA1}"/>
              </a:ext>
            </a:extLst>
          </p:cNvPr>
          <p:cNvSpPr txBox="1">
            <a:spLocks/>
          </p:cNvSpPr>
          <p:nvPr/>
        </p:nvSpPr>
        <p:spPr>
          <a:xfrm>
            <a:off x="7182169" y="1473081"/>
            <a:ext cx="4261659" cy="972000"/>
          </a:xfrm>
          <a:prstGeom prst="round2DiagRect">
            <a:avLst/>
          </a:prstGeom>
          <a:solidFill>
            <a:schemeClr val="accent1">
              <a:lumMod val="20000"/>
              <a:lumOff val="80000"/>
            </a:schemeClr>
          </a:solidFill>
        </p:spPr>
        <p:txBody>
          <a:bodyPr vert="horz" lIns="36000" tIns="36000" rIns="36000" bIns="36000" rtlCol="0" anchor="ctr">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baseline="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fr-ca" b="0" i="0" u="none" baseline="0">
                <a:ea typeface="Calibri" panose="020F0502020204030204"/>
                <a:cs typeface="Calibri" panose="020F0502020204030204"/>
              </a:rPr>
              <a:t>Le risque de décès lié aux maladies cardiovasculaires est 21 % plus élevé chez les personnes atteintes d’arthrose de la hanche et du genou</a:t>
            </a:r>
            <a:r>
              <a:rPr lang="fr-ca" b="0" i="0" u="none" baseline="30000">
                <a:ea typeface="Calibri" panose="020F0502020204030204"/>
                <a:cs typeface="Calibri" panose="020F0502020204030204"/>
              </a:rPr>
              <a:t>1</a:t>
            </a:r>
            <a:r>
              <a:rPr lang="fr-ca" b="0" i="0" u="none" baseline="0">
                <a:ea typeface="Calibri" panose="020F0502020204030204"/>
                <a:cs typeface="Calibri" panose="020F0502020204030204"/>
              </a:rPr>
              <a:t>.</a:t>
            </a:r>
            <a:endParaRPr lang="fr-ca" dirty="0">
              <a:ea typeface="Calibri" panose="020F0502020204030204"/>
              <a:cs typeface="Calibri" panose="020F0502020204030204"/>
            </a:endParaRPr>
          </a:p>
        </p:txBody>
      </p:sp>
      <p:sp>
        <p:nvSpPr>
          <p:cNvPr id="5" name="Content Placeholder 6">
            <a:extLst>
              <a:ext uri="{FF2B5EF4-FFF2-40B4-BE49-F238E27FC236}">
                <a16:creationId xmlns:a16="http://schemas.microsoft.com/office/drawing/2014/main" id="{34BB2445-BCAF-2320-DF3A-D62F86DAD41C}"/>
              </a:ext>
            </a:extLst>
          </p:cNvPr>
          <p:cNvSpPr txBox="1">
            <a:spLocks/>
          </p:cNvSpPr>
          <p:nvPr/>
        </p:nvSpPr>
        <p:spPr>
          <a:xfrm>
            <a:off x="2169227" y="3962819"/>
            <a:ext cx="3492000" cy="1175810"/>
          </a:xfrm>
          <a:prstGeom prst="wedgeRoundRectCallout">
            <a:avLst>
              <a:gd name="adj1" fmla="val -61659"/>
              <a:gd name="adj2" fmla="val 50119"/>
              <a:gd name="adj3" fmla="val 16667"/>
            </a:avLst>
          </a:prstGeom>
          <a:solidFill>
            <a:schemeClr val="accent1">
              <a:lumMod val="20000"/>
              <a:lumOff val="80000"/>
            </a:schemeClr>
          </a:solidFill>
        </p:spPr>
        <p:txBody>
          <a:bodyPr vert="horz" lIns="108000" tIns="0" rIns="108000" bIns="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1800" kern="1200" baseline="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18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rtl="0"/>
            <a:r>
              <a:rPr lang="fr-ca" b="0" i="0" u="none" baseline="0" dirty="0">
                <a:ea typeface="Calibri" panose="020F0502020204030204"/>
                <a:cs typeface="Calibri" panose="020F0502020204030204"/>
              </a:rPr>
              <a:t>Environ 40 % des adultes atteints d’ostéo-arthrite signalent une fatigue cliniquement significative</a:t>
            </a:r>
            <a:r>
              <a:rPr lang="fr-ca" b="0" i="0" u="none" baseline="30000" dirty="0">
                <a:ea typeface="Calibri" panose="020F0502020204030204"/>
                <a:cs typeface="Calibri" panose="020F0502020204030204"/>
              </a:rPr>
              <a:t>1</a:t>
            </a:r>
            <a:r>
              <a:rPr lang="fr-ca" b="0" i="0" u="none" baseline="0" dirty="0">
                <a:ea typeface="Calibri" panose="020F0502020204030204"/>
                <a:cs typeface="Calibri" panose="020F0502020204030204"/>
              </a:rPr>
              <a:t>.</a:t>
            </a:r>
            <a:endParaRPr lang="fr-ca" dirty="0">
              <a:ea typeface="Calibri" panose="020F0502020204030204"/>
              <a:cs typeface="Calibri" panose="020F0502020204030204"/>
            </a:endParaRPr>
          </a:p>
          <a:p>
            <a:pPr marL="342900" indent="-342900" algn="l" rtl="0">
              <a:buFont typeface="Arial" panose="020B0604020202020204" pitchFamily="34" charset="0"/>
              <a:buChar char="•"/>
            </a:pPr>
            <a:endParaRPr lang="fr-ca" dirty="0">
              <a:ea typeface="Calibri" panose="020F0502020204030204"/>
              <a:cs typeface="Calibri" panose="020F0502020204030204"/>
            </a:endParaRPr>
          </a:p>
        </p:txBody>
      </p:sp>
      <p:sp>
        <p:nvSpPr>
          <p:cNvPr id="6" name="Text Placeholder 2">
            <a:extLst>
              <a:ext uri="{FF2B5EF4-FFF2-40B4-BE49-F238E27FC236}">
                <a16:creationId xmlns:a16="http://schemas.microsoft.com/office/drawing/2014/main" id="{C5409926-9B15-E311-6A2D-F20A9D07C79E}"/>
              </a:ext>
            </a:extLst>
          </p:cNvPr>
          <p:cNvSpPr txBox="1">
            <a:spLocks/>
          </p:cNvSpPr>
          <p:nvPr/>
        </p:nvSpPr>
        <p:spPr>
          <a:xfrm>
            <a:off x="6195183" y="3945586"/>
            <a:ext cx="5356859" cy="1354275"/>
          </a:xfrm>
          <a:prstGeom prst="rect">
            <a:avLst/>
          </a:prstGeom>
          <a:ln w="38100">
            <a:noFill/>
          </a:ln>
          <a:effectLst>
            <a:softEdge rad="12700"/>
          </a:effectLst>
        </p:spPr>
        <p:txBody>
          <a:bodyPr vert="horz" lIns="0" tIns="0" rIns="0" bIns="0" rtlCol="0" anchor="t">
            <a:noAutofit/>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914400" indent="0" algn="l" defTabSz="914400" rtl="0" eaLnBrk="1" latinLnBrk="0" hangingPunct="1">
              <a:lnSpc>
                <a:spcPct val="100000"/>
              </a:lnSpc>
              <a:spcBef>
                <a:spcPts val="0"/>
              </a:spcBef>
              <a:spcAft>
                <a:spcPts val="0"/>
              </a:spcAft>
              <a:buClr>
                <a:schemeClr val="tx2"/>
              </a:buClr>
              <a:buSzPct val="80000"/>
              <a:buFont typeface="System Font Regular"/>
              <a:buNone/>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spcAft>
                <a:spcPts val="300"/>
              </a:spcAft>
            </a:pPr>
            <a:r>
              <a:rPr lang="fr-ca" sz="2000" b="0" i="0" u="none" baseline="0"/>
              <a:t>La douleur articulaire peut également entraîner des troubles psychologiques qui peuvent aggraver les symptômes associés tels que la douleur, la qualité du sommeil et l’humeur dépressive</a:t>
            </a:r>
            <a:r>
              <a:rPr lang="fr-ca" sz="2000" b="0" i="0" u="none" baseline="30000"/>
              <a:t>1,4</a:t>
            </a:r>
            <a:r>
              <a:rPr lang="fr-ca" sz="2000" b="0" i="0" u="none" baseline="0"/>
              <a:t>.</a:t>
            </a:r>
            <a:endParaRPr lang="fr-ca" dirty="0">
              <a:ea typeface="Calibri" panose="020F0502020204030204"/>
              <a:cs typeface="Calibri" panose="020F0502020204030204"/>
            </a:endParaRPr>
          </a:p>
        </p:txBody>
      </p:sp>
      <p:pic>
        <p:nvPicPr>
          <p:cNvPr id="1026" name="Picture 2">
            <a:extLst>
              <a:ext uri="{FF2B5EF4-FFF2-40B4-BE49-F238E27FC236}">
                <a16:creationId xmlns:a16="http://schemas.microsoft.com/office/drawing/2014/main" id="{4BE26E58-4313-0EB3-D9D8-8581998291A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150" y="4484630"/>
            <a:ext cx="1094422" cy="10944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1A737B-3B01-C0A5-594D-EBF0DF5182DA}"/>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628" y="1856131"/>
            <a:ext cx="1104582" cy="110458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6B8217-50A8-0758-2B56-0C317C8C431B}"/>
              </a:ext>
            </a:extLst>
          </p:cNvPr>
          <p:cNvSpPr txBox="1"/>
          <p:nvPr/>
        </p:nvSpPr>
        <p:spPr>
          <a:xfrm>
            <a:off x="464642" y="5892148"/>
            <a:ext cx="10836000" cy="864000"/>
          </a:xfrm>
          <a:prstGeom prst="rect">
            <a:avLst/>
          </a:prstGeom>
          <a:noFill/>
        </p:spPr>
        <p:txBody>
          <a:bodyPr wrap="square" lIns="0" tIns="0" rIns="0" bIns="0" rtlCol="0" anchor="t" anchorCtr="0">
            <a:noAutofit/>
          </a:bodyPr>
          <a:lstStyle/>
          <a:p>
            <a:pPr algn="l" rtl="0"/>
            <a:r>
              <a:rPr lang="fr-ca" sz="900" b="0" i="0" u="none" baseline="0">
                <a:latin typeface="+mj-lt"/>
                <a:ea typeface="MS PGothic"/>
                <a:cs typeface="Calibri"/>
              </a:rPr>
              <a:t>1.</a:t>
            </a:r>
            <a:r>
              <a:rPr lang="fr-ca" sz="900" b="0" i="0" u="none" baseline="0">
                <a:solidFill>
                  <a:srgbClr val="212121"/>
                </a:solidFill>
                <a:effectLst/>
                <a:latin typeface="+mj-lt"/>
                <a:ea typeface="+mj-lt"/>
                <a:cs typeface="+mj-lt"/>
              </a:rPr>
              <a:t>Hawker G. A., King L. K. The burden of osteoarthritis in older adults. Clin Geriatr Med. 2022 mai;38(2):181-192. doi: 10.1016/j.cger.2021.11.005. PMID: 35410675.</a:t>
            </a:r>
            <a:br>
              <a:rPr lang="fr-ca" sz="900" b="0" i="0">
                <a:solidFill>
                  <a:srgbClr val="212121"/>
                </a:solidFill>
                <a:effectLst/>
                <a:latin typeface="+mj-lt"/>
              </a:rPr>
            </a:br>
            <a:r>
              <a:rPr lang="fr-ca" sz="900" b="0" i="0" u="none" baseline="0">
                <a:solidFill>
                  <a:srgbClr val="212121"/>
                </a:solidFill>
                <a:effectLst/>
                <a:latin typeface="+mj-lt"/>
                <a:ea typeface="+mj-lt"/>
                <a:cs typeface="+mj-lt"/>
              </a:rPr>
              <a:t>2. Constantino de Campos G, Mundi R, Whittington C, Toutounji MJ, Ngai W, Sheehan B. Osteoarthritis, mobility-related comorbidities and mortality: an overview of meta-analyses. Ther Adv Musculoskelet Dis. 2020 Dec 25;12:1759720X20981219. doi : 10.1177/1759720X20981219. PMID: 33488786; PMCID: PMC7768583.</a:t>
            </a:r>
          </a:p>
          <a:p>
            <a:pPr algn="l" rtl="0"/>
            <a:r>
              <a:rPr lang="fr-ca" sz="900" b="0" i="0" u="none" baseline="0">
                <a:solidFill>
                  <a:srgbClr val="212121"/>
                </a:solidFill>
                <a:effectLst/>
                <a:latin typeface="+mj-lt"/>
                <a:ea typeface="+mj-lt"/>
                <a:cs typeface="+mj-lt"/>
              </a:rPr>
              <a:t>3. Atukorala I., Hunter D. J. A review of quality-of-life in elderly osteoarthritis. Expert Rev Pharmacoecon Outcomes Res. 2023 avr;23(4):365-381. doi: 10.1080/14737167.2023.2181791. Publié en ligne le 26 février 2023. PMID: 36803292.</a:t>
            </a:r>
          </a:p>
          <a:p>
            <a:pPr algn="l" rtl="0"/>
            <a:r>
              <a:rPr lang="fr-ca" sz="900" b="0" i="0" u="none" baseline="0">
                <a:latin typeface="+mj-lt"/>
                <a:ea typeface="MS PGothic"/>
                <a:cs typeface="Calibri"/>
              </a:rPr>
              <a:t>4. </a:t>
            </a:r>
            <a:r>
              <a:rPr lang="fr-ca" sz="900" b="0" i="0" u="none" baseline="0">
                <a:solidFill>
                  <a:srgbClr val="212121"/>
                </a:solidFill>
                <a:effectLst/>
                <a:latin typeface="+mj-lt"/>
                <a:ea typeface="+mj-lt"/>
                <a:cs typeface="+mj-lt"/>
              </a:rPr>
              <a:t>Fonseca-Rodrigues D., Rodrigues A., Martins T., Pinto J., Amorim D., Almeida A. et al. Correlation between pain severity and levels of anxiety and depression in osteoarthritis patients: a systematic review and meta-analysis. Rheumatology (Oxford). 2021 Déc. 24;61(1):53-75. doi: 10.1093/rheumatology/keab512. PMID: 34152386.</a:t>
            </a:r>
            <a:endParaRPr lang="fr-ca" sz="900" dirty="0">
              <a:latin typeface="+mj-lt"/>
              <a:ea typeface="MS PGothic"/>
              <a:cs typeface="Calibri"/>
            </a:endParaRPr>
          </a:p>
        </p:txBody>
      </p:sp>
      <p:sp>
        <p:nvSpPr>
          <p:cNvPr id="10" name="Footer Placeholder 1">
            <a:extLst>
              <a:ext uri="{FF2B5EF4-FFF2-40B4-BE49-F238E27FC236}">
                <a16:creationId xmlns:a16="http://schemas.microsoft.com/office/drawing/2014/main" id="{E41E3E5D-BC35-93C0-FE42-608FCC12A021}"/>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19</a:t>
            </a:r>
          </a:p>
        </p:txBody>
      </p:sp>
    </p:spTree>
    <p:extLst>
      <p:ext uri="{BB962C8B-B14F-4D97-AF65-F5344CB8AC3E}">
        <p14:creationId xmlns:p14="http://schemas.microsoft.com/office/powerpoint/2010/main" val="3469193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Objectifs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2600" b="1" noProof="0" dirty="0"/>
              <a:t>Aperçu des normes de qualité : </a:t>
            </a:r>
            <a:r>
              <a:rPr lang="fr-CA" sz="2600" noProof="0" dirty="0"/>
              <a:t>De quoi s’agit-il? Comment sont-elles utilisées?</a:t>
            </a:r>
          </a:p>
          <a:p>
            <a:pPr marL="342900" indent="-342900">
              <a:buFont typeface="Arial" panose="020B0604020202020204" pitchFamily="34" charset="0"/>
              <a:buChar char="•"/>
            </a:pPr>
            <a:r>
              <a:rPr lang="fr-CA" sz="2600" b="1" noProof="0" dirty="0"/>
              <a:t>Pourquoi cette norme de qualité est-elle nécessaire? </a:t>
            </a:r>
            <a:r>
              <a:rPr lang="fr-CA" sz="2600" noProof="0" dirty="0"/>
              <a:t>Il existe des lacunes et des écarts dans la qualité des soins pour les personnes avec arthrose en</a:t>
            </a:r>
            <a:r>
              <a:rPr lang="en-US" sz="2800" dirty="0"/>
              <a:t> Ontario</a:t>
            </a:r>
            <a:endParaRPr lang="fr-CA" sz="2600" noProof="0" dirty="0"/>
          </a:p>
          <a:p>
            <a:pPr marL="342900" indent="-342900">
              <a:buFont typeface="Arial" panose="020B0604020202020204" pitchFamily="34" charset="0"/>
              <a:buChar char="•"/>
            </a:pPr>
            <a:r>
              <a:rPr lang="fr-CA" sz="2600" b="1" noProof="0" dirty="0"/>
              <a:t>Énoncés de qualité pour améliorer les soins : </a:t>
            </a:r>
            <a:r>
              <a:rPr lang="fr-CA" sz="2600" noProof="0" dirty="0"/>
              <a:t>Les énoncés clés de la norme de qualité sur les soins aux arthrose</a:t>
            </a:r>
          </a:p>
          <a:p>
            <a:pPr marL="342900" indent="-342900">
              <a:buFont typeface="Arial" panose="020B0604020202020204" pitchFamily="34" charset="0"/>
              <a:buChar char="•"/>
            </a:pPr>
            <a:r>
              <a:rPr lang="fr-CA" sz="2600" b="1" noProof="0" dirty="0"/>
              <a:t>Mesure à l’appui de l’amélioration : </a:t>
            </a:r>
            <a:r>
              <a:rPr lang="fr-CA" sz="2600" noProof="0" dirty="0"/>
              <a:t>Indicateurs qui peuvent vous aider à mesurer vos efforts d’amélioration de la qualité</a:t>
            </a:r>
          </a:p>
        </p:txBody>
      </p:sp>
      <p:sp>
        <p:nvSpPr>
          <p:cNvPr id="2" name="Slide Number Placeholder 1">
            <a:extLst>
              <a:ext uri="{FF2B5EF4-FFF2-40B4-BE49-F238E27FC236}">
                <a16:creationId xmlns:a16="http://schemas.microsoft.com/office/drawing/2014/main" id="{4A188DB8-EC7A-1D85-E8F0-1F3A3DDF0C11}"/>
              </a:ext>
            </a:extLst>
          </p:cNvPr>
          <p:cNvSpPr>
            <a:spLocks noGrp="1"/>
          </p:cNvSpPr>
          <p:nvPr>
            <p:ph type="sldNum" sz="quarter" idx="12"/>
          </p:nvPr>
        </p:nvSpPr>
        <p:spPr/>
        <p:txBody>
          <a:bodyPr/>
          <a:lstStyle/>
          <a:p>
            <a:fld id="{84655269-31F9-4D2A-98C7-932A10691EEB}" type="slidenum">
              <a:rPr lang="en-CA" smtClean="0"/>
              <a:t>2</a:t>
            </a:fld>
            <a:endParaRPr lang="en-CA"/>
          </a:p>
        </p:txBody>
      </p:sp>
    </p:spTree>
    <p:extLst>
      <p:ext uri="{BB962C8B-B14F-4D97-AF65-F5344CB8AC3E}">
        <p14:creationId xmlns:p14="http://schemas.microsoft.com/office/powerpoint/2010/main" val="969934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ouble Bracket 10" descr="Graphique montrant la cascade de la douleur de l’arthrose : la douleur entraîne l’incapacité, la perte de sommeil et la fatigue, ce qui conduit à l’humeur dépressive et à la douleur.">
            <a:extLst>
              <a:ext uri="{FF2B5EF4-FFF2-40B4-BE49-F238E27FC236}">
                <a16:creationId xmlns:a16="http://schemas.microsoft.com/office/drawing/2014/main" id="{BA7613D1-F801-3DEC-287E-FB892B9B8A98}"/>
              </a:ext>
            </a:extLst>
          </p:cNvPr>
          <p:cNvSpPr/>
          <p:nvPr/>
        </p:nvSpPr>
        <p:spPr>
          <a:xfrm>
            <a:off x="2155805" y="1733922"/>
            <a:ext cx="6955628" cy="3809202"/>
          </a:xfrm>
          <a:prstGeom prst="bracketPair">
            <a:avLst/>
          </a:prstGeom>
          <a:noFill/>
          <a:ln>
            <a:solidFill>
              <a:srgbClr val="00B2E3"/>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t" anchorCtr="1"/>
          <a:lstStyle/>
          <a:p>
            <a:pPr algn="l" rtl="0"/>
            <a:endParaRPr lang="fr-ca" sz="2200" b="1" dirty="0">
              <a:solidFill>
                <a:schemeClr val="tx1"/>
              </a:solidFill>
              <a:latin typeface="Calibri" panose="020F0502020204030204" pitchFamily="34" charset="0"/>
              <a:ea typeface="MS PGothic"/>
              <a:cs typeface="Calibri" panose="020F0502020204030204" pitchFamily="34" charset="0"/>
            </a:endParaRPr>
          </a:p>
        </p:txBody>
      </p:sp>
      <p:cxnSp>
        <p:nvCxnSpPr>
          <p:cNvPr id="26" name="Straight Arrow Connector 25">
            <a:extLst>
              <a:ext uri="{FF2B5EF4-FFF2-40B4-BE49-F238E27FC236}">
                <a16:creationId xmlns:a16="http://schemas.microsoft.com/office/drawing/2014/main" id="{A9E452A4-2F9D-3C1B-FA13-0E6F553D6473}"/>
              </a:ext>
              <a:ext uri="{C183D7F6-B498-43B3-948B-1728B52AA6E4}">
                <adec:decorative xmlns:adec="http://schemas.microsoft.com/office/drawing/2017/decorative" val="1"/>
              </a:ext>
            </a:extLst>
          </p:cNvPr>
          <p:cNvCxnSpPr/>
          <p:nvPr/>
        </p:nvCxnSpPr>
        <p:spPr>
          <a:xfrm>
            <a:off x="3526404" y="3672998"/>
            <a:ext cx="1365217" cy="1075625"/>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E11229C-324B-8666-EF7D-3BB475504584}"/>
              </a:ext>
            </a:extLst>
          </p:cNvPr>
          <p:cNvSpPr>
            <a:spLocks noGrp="1"/>
          </p:cNvSpPr>
          <p:nvPr>
            <p:ph type="title"/>
          </p:nvPr>
        </p:nvSpPr>
        <p:spPr/>
        <p:txBody>
          <a:bodyPr/>
          <a:lstStyle/>
          <a:p>
            <a:pPr algn="l" rtl="0"/>
            <a:r>
              <a:rPr lang="fr-ca" sz="4000" b="1" i="0" u="none" baseline="0" dirty="0">
                <a:latin typeface="Calibri"/>
                <a:ea typeface="Calibri"/>
                <a:cs typeface="Calibri"/>
              </a:rPr>
              <a:t>Cascade de douleur de l’arthrose</a:t>
            </a:r>
            <a:endParaRPr lang="fr-ca" sz="3200" b="0" dirty="0">
              <a:highlight>
                <a:srgbClr val="FFFF00"/>
              </a:highlight>
              <a:latin typeface="Calibri"/>
              <a:ea typeface="Calibri"/>
              <a:cs typeface="Calibri"/>
            </a:endParaRPr>
          </a:p>
        </p:txBody>
      </p:sp>
      <p:sp>
        <p:nvSpPr>
          <p:cNvPr id="5" name="Text Placeholder 2">
            <a:extLst>
              <a:ext uri="{FF2B5EF4-FFF2-40B4-BE49-F238E27FC236}">
                <a16:creationId xmlns:a16="http://schemas.microsoft.com/office/drawing/2014/main" id="{6A5E3EF9-566C-F015-6800-9FC6AB26298E}"/>
              </a:ext>
            </a:extLst>
          </p:cNvPr>
          <p:cNvSpPr>
            <a:spLocks noGrp="1"/>
          </p:cNvSpPr>
          <p:nvPr>
            <p:ph type="body" sz="quarter" idx="10"/>
          </p:nvPr>
        </p:nvSpPr>
        <p:spPr>
          <a:xfrm>
            <a:off x="539839" y="231914"/>
            <a:ext cx="11087100" cy="184666"/>
          </a:xfrm>
        </p:spPr>
        <p:txBody>
          <a:bodyPr vert="horz" lIns="0" tIns="0" rIns="0" bIns="0" rtlCol="0" anchor="t">
            <a:spAutoFit/>
          </a:bodyPr>
          <a:lstStyle/>
          <a:p>
            <a:pPr algn="l" rtl="0"/>
            <a:r>
              <a:rPr lang="fr-ca" b="0" i="0" u="none" baseline="0"/>
              <a:t>Norme de qualité pour l’ostéo-arthrite</a:t>
            </a:r>
          </a:p>
        </p:txBody>
      </p:sp>
      <p:sp>
        <p:nvSpPr>
          <p:cNvPr id="6" name="Flowchart: Decision 5">
            <a:extLst>
              <a:ext uri="{FF2B5EF4-FFF2-40B4-BE49-F238E27FC236}">
                <a16:creationId xmlns:a16="http://schemas.microsoft.com/office/drawing/2014/main" id="{6D7C9E37-EA8F-4900-8A30-023FEF4B439B}"/>
              </a:ext>
            </a:extLst>
          </p:cNvPr>
          <p:cNvSpPr/>
          <p:nvPr/>
        </p:nvSpPr>
        <p:spPr>
          <a:xfrm>
            <a:off x="2265277" y="2944959"/>
            <a:ext cx="1670998" cy="875881"/>
          </a:xfrm>
          <a:prstGeom prst="flowChartDecision">
            <a:avLst/>
          </a:prstGeom>
          <a:solidFill>
            <a:srgbClr val="007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ca" sz="1200" b="1" i="0" u="none" baseline="0">
                <a:latin typeface="Arial" panose="020B0604020202020204" pitchFamily="34" charset="0"/>
                <a:ea typeface="Arial" panose="020B0604020202020204" pitchFamily="34" charset="0"/>
                <a:cs typeface="Arial" panose="020B0604020202020204" pitchFamily="34" charset="0"/>
              </a:rPr>
              <a:t>Douleur</a:t>
            </a:r>
          </a:p>
        </p:txBody>
      </p:sp>
      <p:cxnSp>
        <p:nvCxnSpPr>
          <p:cNvPr id="8" name="Straight Arrow Connector 7">
            <a:extLst>
              <a:ext uri="{FF2B5EF4-FFF2-40B4-BE49-F238E27FC236}">
                <a16:creationId xmlns:a16="http://schemas.microsoft.com/office/drawing/2014/main" id="{CC655FA5-806B-D9A5-539A-13654D10EF19}"/>
              </a:ext>
              <a:ext uri="{C183D7F6-B498-43B3-948B-1728B52AA6E4}">
                <adec:decorative xmlns:adec="http://schemas.microsoft.com/office/drawing/2017/decorative" val="1"/>
              </a:ext>
            </a:extLst>
          </p:cNvPr>
          <p:cNvCxnSpPr/>
          <p:nvPr/>
        </p:nvCxnSpPr>
        <p:spPr>
          <a:xfrm flipV="1">
            <a:off x="3457198" y="2392043"/>
            <a:ext cx="1211974" cy="672628"/>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Moon 9">
            <a:extLst>
              <a:ext uri="{FF2B5EF4-FFF2-40B4-BE49-F238E27FC236}">
                <a16:creationId xmlns:a16="http://schemas.microsoft.com/office/drawing/2014/main" id="{415B9C51-C727-D9FF-2EC1-925DE1EAC602}"/>
              </a:ext>
            </a:extLst>
          </p:cNvPr>
          <p:cNvSpPr/>
          <p:nvPr/>
        </p:nvSpPr>
        <p:spPr>
          <a:xfrm>
            <a:off x="3664474" y="3617586"/>
            <a:ext cx="839497" cy="1108810"/>
          </a:xfrm>
          <a:prstGeom prst="moon">
            <a:avLst>
              <a:gd name="adj" fmla="val 69122"/>
            </a:avLst>
          </a:prstGeom>
          <a:solidFill>
            <a:srgbClr val="ED037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rIns="162000" rtlCol="0" anchor="ctr" anchorCtr="0"/>
          <a:lstStyle/>
          <a:p>
            <a:pPr algn="ctr" rtl="0"/>
            <a:r>
              <a:rPr lang="fr-ca" sz="1050" b="1" i="0" u="none" baseline="0">
                <a:solidFill>
                  <a:schemeClr val="bg1"/>
                </a:solidFill>
                <a:latin typeface="Arial" panose="020B0604020202020204" pitchFamily="34" charset="0"/>
                <a:ea typeface="Arial" panose="020B0604020202020204" pitchFamily="34" charset="0"/>
                <a:cs typeface="Arial" panose="020B0604020202020204" pitchFamily="34" charset="0"/>
              </a:rPr>
              <a:t>DORMIR</a:t>
            </a:r>
          </a:p>
        </p:txBody>
      </p:sp>
      <p:sp>
        <p:nvSpPr>
          <p:cNvPr id="12" name="Oval 11">
            <a:extLst>
              <a:ext uri="{FF2B5EF4-FFF2-40B4-BE49-F238E27FC236}">
                <a16:creationId xmlns:a16="http://schemas.microsoft.com/office/drawing/2014/main" id="{BADC88AE-20AE-8703-196B-E481FEB71749}"/>
              </a:ext>
            </a:extLst>
          </p:cNvPr>
          <p:cNvSpPr/>
          <p:nvPr/>
        </p:nvSpPr>
        <p:spPr>
          <a:xfrm>
            <a:off x="4917772" y="4507708"/>
            <a:ext cx="1561105" cy="785509"/>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ca" sz="2100" b="0" i="0" u="none" baseline="0">
                <a:solidFill>
                  <a:schemeClr val="tx1"/>
                </a:solidFill>
                <a:latin typeface="Arial" panose="020B0604020202020204" pitchFamily="34" charset="0"/>
                <a:ea typeface="Arial" panose="020B0604020202020204" pitchFamily="34" charset="0"/>
                <a:cs typeface="Arial" panose="020B0604020202020204" pitchFamily="34" charset="0"/>
              </a:rPr>
              <a:t>Fatigue</a:t>
            </a:r>
          </a:p>
        </p:txBody>
      </p:sp>
      <p:sp>
        <p:nvSpPr>
          <p:cNvPr id="14" name="Rounded Rectangle 22">
            <a:extLst>
              <a:ext uri="{FF2B5EF4-FFF2-40B4-BE49-F238E27FC236}">
                <a16:creationId xmlns:a16="http://schemas.microsoft.com/office/drawing/2014/main" id="{248E5A6F-ECB9-F17E-DF59-51AEC705A46F}"/>
              </a:ext>
            </a:extLst>
          </p:cNvPr>
          <p:cNvSpPr/>
          <p:nvPr/>
        </p:nvSpPr>
        <p:spPr>
          <a:xfrm>
            <a:off x="4967595" y="3181783"/>
            <a:ext cx="1413874" cy="548162"/>
          </a:xfrm>
          <a:prstGeom prst="roundRect">
            <a:avLst/>
          </a:prstGeom>
          <a:solidFill>
            <a:srgbClr val="00788A">
              <a:alpha val="36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fr-ca" sz="11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br>
            <a:r>
              <a:rPr lang="fr-ca" sz="11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Humeur </a:t>
            </a:r>
            <a:br>
              <a:rPr lang="fr-ca" sz="11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br>
            <a:r>
              <a:rPr lang="fr-ca" sz="11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rPr>
              <a:t>déprimée</a:t>
            </a:r>
          </a:p>
          <a:p>
            <a:pPr algn="ctr" rtl="0"/>
            <a:endParaRPr lang="fr-ca" sz="1100" b="0" i="0" u="none" baseline="0" dirty="0">
              <a:solidFill>
                <a:schemeClr val="tx1"/>
              </a:solidFill>
              <a:latin typeface="Arial" panose="020B0604020202020204" pitchFamily="34" charset="0"/>
              <a:ea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628459F2-8B2B-DFC3-ABBD-9EC918222FC8}"/>
              </a:ext>
            </a:extLst>
          </p:cNvPr>
          <p:cNvSpPr txBox="1"/>
          <p:nvPr/>
        </p:nvSpPr>
        <p:spPr>
          <a:xfrm>
            <a:off x="4781028" y="1899467"/>
            <a:ext cx="1791730" cy="461665"/>
          </a:xfrm>
          <a:prstGeom prst="rect">
            <a:avLst/>
          </a:prstGeom>
          <a:noFill/>
          <a:ln w="66675" cap="rnd">
            <a:solidFill>
              <a:srgbClr val="00A0AF"/>
            </a:solidFill>
          </a:ln>
        </p:spPr>
        <p:txBody>
          <a:bodyPr wrap="square" rtlCol="0">
            <a:spAutoFit/>
          </a:bodyPr>
          <a:lstStyle/>
          <a:p>
            <a:pPr algn="ctr" rtl="0"/>
            <a:r>
              <a:rPr lang="fr-ca" sz="2400" b="1" i="0" u="none" baseline="0">
                <a:cs typeface="Arial" panose="020B0604020202020204" pitchFamily="34" charset="0"/>
              </a:rPr>
              <a:t>Incapacité</a:t>
            </a:r>
            <a:endParaRPr lang="fr-ca" sz="1050" b="1" dirty="0">
              <a:cs typeface="Arial" panose="020B0604020202020204" pitchFamily="34" charset="0"/>
            </a:endParaRPr>
          </a:p>
        </p:txBody>
      </p:sp>
      <p:sp>
        <p:nvSpPr>
          <p:cNvPr id="18" name="Flowchart: Decision 17">
            <a:extLst>
              <a:ext uri="{FF2B5EF4-FFF2-40B4-BE49-F238E27FC236}">
                <a16:creationId xmlns:a16="http://schemas.microsoft.com/office/drawing/2014/main" id="{524B69CC-6071-DE53-E388-7102D208FF17}"/>
              </a:ext>
            </a:extLst>
          </p:cNvPr>
          <p:cNvSpPr/>
          <p:nvPr/>
        </p:nvSpPr>
        <p:spPr>
          <a:xfrm>
            <a:off x="7300381" y="3017923"/>
            <a:ext cx="1670998" cy="875881"/>
          </a:xfrm>
          <a:prstGeom prst="flowChartDecision">
            <a:avLst/>
          </a:prstGeom>
          <a:solidFill>
            <a:srgbClr val="00788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fr-ca" sz="1200" b="1" i="0" u="none" baseline="0">
                <a:latin typeface="Arial" panose="020B0604020202020204" pitchFamily="34" charset="0"/>
                <a:ea typeface="Arial" panose="020B0604020202020204" pitchFamily="34" charset="0"/>
                <a:cs typeface="Arial" panose="020B0604020202020204" pitchFamily="34" charset="0"/>
              </a:rPr>
              <a:t>Douleur</a:t>
            </a:r>
          </a:p>
        </p:txBody>
      </p:sp>
      <p:cxnSp>
        <p:nvCxnSpPr>
          <p:cNvPr id="20" name="Straight Arrow Connector 19">
            <a:extLst>
              <a:ext uri="{FF2B5EF4-FFF2-40B4-BE49-F238E27FC236}">
                <a16:creationId xmlns:a16="http://schemas.microsoft.com/office/drawing/2014/main" id="{17AB47B4-B2B0-4A0E-D921-6DD68A0D9B02}"/>
              </a:ext>
              <a:ext uri="{C183D7F6-B498-43B3-948B-1728B52AA6E4}">
                <adec:decorative xmlns:adec="http://schemas.microsoft.com/office/drawing/2017/decorative" val="1"/>
              </a:ext>
            </a:extLst>
          </p:cNvPr>
          <p:cNvCxnSpPr/>
          <p:nvPr/>
        </p:nvCxnSpPr>
        <p:spPr>
          <a:xfrm>
            <a:off x="6693296" y="2411343"/>
            <a:ext cx="1002905" cy="770441"/>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A896289-F008-1FCF-E93D-6CE6FBA391AE}"/>
              </a:ext>
              <a:ext uri="{C183D7F6-B498-43B3-948B-1728B52AA6E4}">
                <adec:decorative xmlns:adec="http://schemas.microsoft.com/office/drawing/2017/decorative" val="1"/>
              </a:ext>
            </a:extLst>
          </p:cNvPr>
          <p:cNvCxnSpPr/>
          <p:nvPr/>
        </p:nvCxnSpPr>
        <p:spPr>
          <a:xfrm>
            <a:off x="5658115" y="2411343"/>
            <a:ext cx="0" cy="701032"/>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CD14838-1D05-2146-82FB-A91C0EE3F278}"/>
              </a:ext>
              <a:ext uri="{C183D7F6-B498-43B3-948B-1728B52AA6E4}">
                <adec:decorative xmlns:adec="http://schemas.microsoft.com/office/drawing/2017/decorative" val="1"/>
              </a:ext>
            </a:extLst>
          </p:cNvPr>
          <p:cNvCxnSpPr/>
          <p:nvPr/>
        </p:nvCxnSpPr>
        <p:spPr>
          <a:xfrm>
            <a:off x="5658115" y="3806713"/>
            <a:ext cx="0" cy="655627"/>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39B0AA0-B146-A56B-3197-5462340361A5}"/>
              </a:ext>
              <a:ext uri="{C183D7F6-B498-43B3-948B-1728B52AA6E4}">
                <adec:decorative xmlns:adec="http://schemas.microsoft.com/office/drawing/2017/decorative" val="1"/>
              </a:ext>
            </a:extLst>
          </p:cNvPr>
          <p:cNvCxnSpPr/>
          <p:nvPr/>
        </p:nvCxnSpPr>
        <p:spPr>
          <a:xfrm>
            <a:off x="6457445" y="3455864"/>
            <a:ext cx="719807" cy="0"/>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E80E932-3B9D-F031-7141-032DCFEB811B}"/>
              </a:ext>
              <a:ext uri="{C183D7F6-B498-43B3-948B-1728B52AA6E4}">
                <adec:decorative xmlns:adec="http://schemas.microsoft.com/office/drawing/2017/decorative" val="1"/>
              </a:ext>
            </a:extLst>
          </p:cNvPr>
          <p:cNvCxnSpPr/>
          <p:nvPr/>
        </p:nvCxnSpPr>
        <p:spPr>
          <a:xfrm flipV="1">
            <a:off x="6551147" y="3981786"/>
            <a:ext cx="1252211" cy="852823"/>
          </a:xfrm>
          <a:prstGeom prst="straightConnector1">
            <a:avLst/>
          </a:prstGeom>
          <a:ln w="381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D6F2856-4787-F7C0-9D16-36DD7E07D032}"/>
              </a:ext>
            </a:extLst>
          </p:cNvPr>
          <p:cNvSpPr txBox="1"/>
          <p:nvPr/>
        </p:nvSpPr>
        <p:spPr>
          <a:xfrm>
            <a:off x="9714417" y="1410743"/>
            <a:ext cx="2124000" cy="861774"/>
          </a:xfrm>
          <a:prstGeom prst="rect">
            <a:avLst/>
          </a:prstGeom>
          <a:noFill/>
          <a:ln w="19050" cap="rnd">
            <a:solidFill>
              <a:srgbClr val="00A0AF"/>
            </a:solidFill>
            <a:prstDash val="sysDash"/>
          </a:ln>
        </p:spPr>
        <p:txBody>
          <a:bodyPr wrap="square" lIns="91440" tIns="45720" rIns="91440" bIns="45720" rtlCol="0" anchor="t">
            <a:spAutoFit/>
          </a:bodyPr>
          <a:lstStyle/>
          <a:p>
            <a:pPr algn="ctr" rtl="0"/>
            <a:r>
              <a:rPr lang="fr-ca" sz="1400" b="0" i="0" u="none" baseline="0" dirty="0">
                <a:cs typeface="Arial"/>
              </a:rPr>
              <a:t>Difficulté à marcher</a:t>
            </a:r>
          </a:p>
          <a:p>
            <a:pPr algn="ctr" rtl="0"/>
            <a:r>
              <a:rPr lang="fr-ca" sz="1200" b="0" i="0" u="none" baseline="0" dirty="0">
                <a:cs typeface="Arial"/>
              </a:rPr>
              <a:t>↑ Risques et complications liés au diabète, aux maladies cardiaques, </a:t>
            </a:r>
            <a:br>
              <a:rPr lang="fr-ca" sz="1200" dirty="0">
                <a:cs typeface="Arial"/>
              </a:rPr>
            </a:br>
            <a:r>
              <a:rPr lang="fr-ca" sz="1200" b="0" i="0" u="none" baseline="0" dirty="0">
                <a:cs typeface="Arial"/>
              </a:rPr>
              <a:t>à la mortalité toutes causes confondues</a:t>
            </a:r>
            <a:endParaRPr lang="fr-ca" sz="800" dirty="0">
              <a:cs typeface="Arial"/>
            </a:endParaRPr>
          </a:p>
        </p:txBody>
      </p:sp>
      <p:pic>
        <p:nvPicPr>
          <p:cNvPr id="34" name="Picture 4" descr="Image result for diabetes icon">
            <a:extLst>
              <a:ext uri="{FF2B5EF4-FFF2-40B4-BE49-F238E27FC236}">
                <a16:creationId xmlns:a16="http://schemas.microsoft.com/office/drawing/2014/main" id="{2253ED2D-55C7-80E7-680A-22D2B9AB40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8960" y="2275883"/>
            <a:ext cx="788788" cy="78878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6" descr="Image result for cardiovascular icon">
            <a:extLst>
              <a:ext uri="{FF2B5EF4-FFF2-40B4-BE49-F238E27FC236}">
                <a16:creationId xmlns:a16="http://schemas.microsoft.com/office/drawing/2014/main" id="{C532838F-0F33-16AB-5A12-9A778125ED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97748" y="2361132"/>
            <a:ext cx="563666" cy="563666"/>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93D64237-5886-C7B8-C08E-370F236A6E2C}"/>
              </a:ext>
            </a:extLst>
          </p:cNvPr>
          <p:cNvSpPr txBox="1"/>
          <p:nvPr/>
        </p:nvSpPr>
        <p:spPr>
          <a:xfrm>
            <a:off x="1600872" y="5905641"/>
            <a:ext cx="8592993" cy="861774"/>
          </a:xfrm>
          <a:prstGeom prst="rect">
            <a:avLst/>
          </a:prstGeom>
          <a:noFill/>
        </p:spPr>
        <p:txBody>
          <a:bodyPr wrap="square" lIns="91440" tIns="45720" rIns="91440" bIns="45720" rtlCol="0" anchor="t">
            <a:spAutoFit/>
          </a:bodyPr>
          <a:lstStyle/>
          <a:p>
            <a:pPr algn="l" rtl="0"/>
            <a:r>
              <a:rPr lang="fr-ca" sz="1000" b="0" i="0" u="none" baseline="0">
                <a:latin typeface="+mj-lt"/>
                <a:ea typeface="+mj-lt"/>
                <a:cs typeface="+mj-lt"/>
              </a:rPr>
              <a:t>Hawker G. A., Gignac M. A., Badley E., Davis A. M., French M. R., Li Y. et al. A longitudinal study to explain the pain-depression link in older adults with osteoarthritis. Arthritis Care Res (Hoboken). 2011;63(10):1382-90.</a:t>
            </a:r>
          </a:p>
          <a:p>
            <a:pPr algn="l" rtl="0"/>
            <a:r>
              <a:rPr lang="fr-ca" sz="1000" b="0" i="0" u="none" baseline="0">
                <a:latin typeface="+mj-lt"/>
                <a:ea typeface="+mj-lt"/>
                <a:cs typeface="+mj-lt"/>
              </a:rPr>
              <a:t>Wilkie R., Blagojevic-Bucknall M., Jordan K. P., Lacey R., McBeth J. Reasons why multimorbidity increases the risk of participation restriction in older adults with lower extremity osteoarthritis: a prospective cohort study in primary care. Arthritis Care Res (Hoboken). 2013;65(6):910-9.</a:t>
            </a:r>
            <a:endParaRPr lang="fr-ca" sz="1000" dirty="0">
              <a:latin typeface="+mj-lt"/>
              <a:ea typeface="Calibri"/>
              <a:cs typeface="Calibri"/>
            </a:endParaRPr>
          </a:p>
          <a:p>
            <a:pPr algn="l" rtl="0"/>
            <a:r>
              <a:rPr lang="fr-ca" sz="1000" b="0" i="0" u="none" baseline="0">
                <a:solidFill>
                  <a:srgbClr val="212121"/>
                </a:solidFill>
                <a:effectLst/>
                <a:latin typeface="+mj-lt"/>
                <a:ea typeface="+mj-lt"/>
                <a:cs typeface="+mj-lt"/>
              </a:rPr>
              <a:t>Hawker G. A., King L. K. The burden of osteoarthritis in older </a:t>
            </a:r>
            <a:r>
              <a:rPr lang="fr-ca" sz="1000" b="0" i="0" u="none" baseline="0">
                <a:solidFill>
                  <a:srgbClr val="212121"/>
                </a:solidFill>
                <a:latin typeface="+mj-lt"/>
                <a:ea typeface="+mj-lt"/>
                <a:cs typeface="+mj-lt"/>
              </a:rPr>
              <a:t>a</a:t>
            </a:r>
            <a:r>
              <a:rPr lang="fr-ca" sz="1000" b="0" i="0" u="none" baseline="0">
                <a:solidFill>
                  <a:srgbClr val="212121"/>
                </a:solidFill>
                <a:effectLst/>
                <a:latin typeface="+mj-lt"/>
                <a:ea typeface="+mj-lt"/>
                <a:cs typeface="+mj-lt"/>
              </a:rPr>
              <a:t>dults. Clin Geriatr Med. 2022 mai;38(2):181-192. doi: 10.1016/j.cger.2021.11.005. PMID: 35410675.</a:t>
            </a:r>
            <a:endParaRPr lang="fr-ca" sz="1000" dirty="0">
              <a:highlight>
                <a:srgbClr val="FFFF00"/>
              </a:highlight>
              <a:latin typeface="+mj-lt"/>
              <a:hlinkClick r:id="rId5"/>
            </a:endParaRPr>
          </a:p>
        </p:txBody>
      </p:sp>
      <p:cxnSp>
        <p:nvCxnSpPr>
          <p:cNvPr id="15" name="Straight Connector 14">
            <a:extLst>
              <a:ext uri="{FF2B5EF4-FFF2-40B4-BE49-F238E27FC236}">
                <a16:creationId xmlns:a16="http://schemas.microsoft.com/office/drawing/2014/main" id="{8FAFD1DC-0D78-7AFA-9FA7-9BFA7AFC0040}"/>
              </a:ext>
              <a:ext uri="{C183D7F6-B498-43B3-948B-1728B52AA6E4}">
                <adec:decorative xmlns:adec="http://schemas.microsoft.com/office/drawing/2017/decorative" val="1"/>
              </a:ext>
            </a:extLst>
          </p:cNvPr>
          <p:cNvCxnSpPr>
            <a:cxnSpLocks/>
          </p:cNvCxnSpPr>
          <p:nvPr/>
        </p:nvCxnSpPr>
        <p:spPr>
          <a:xfrm flipV="1">
            <a:off x="9150751" y="2009869"/>
            <a:ext cx="500243" cy="262648"/>
          </a:xfrm>
          <a:prstGeom prst="line">
            <a:avLst/>
          </a:prstGeom>
          <a:ln w="12700">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 name="Footer Placeholder 1">
            <a:extLst>
              <a:ext uri="{FF2B5EF4-FFF2-40B4-BE49-F238E27FC236}">
                <a16:creationId xmlns:a16="http://schemas.microsoft.com/office/drawing/2014/main" id="{304D0434-365A-2C55-0426-B4DF65653B58}"/>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20</a:t>
            </a:r>
          </a:p>
        </p:txBody>
      </p:sp>
    </p:spTree>
    <p:extLst>
      <p:ext uri="{BB962C8B-B14F-4D97-AF65-F5344CB8AC3E}">
        <p14:creationId xmlns:p14="http://schemas.microsoft.com/office/powerpoint/2010/main" val="38904346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descr="Gestion de l’arthrose. Graphique montrant un triangle :&#10;Base large = Traitement de première ligne : Éducation, autogestion, exercice &#10;(exercice thérapeutique et activité physique), et gestion du poids &#10;&#10;Milieu plus petit = traitement de deuxième ligne : Gestion des symptômes pharmacologiques, aides et dispositifs; traitements passifs administrés par un clinicien.&#10;&#10;Plus petit sommet = traitement de troisième ligne : chirurgie">
            <a:extLst>
              <a:ext uri="{FF2B5EF4-FFF2-40B4-BE49-F238E27FC236}">
                <a16:creationId xmlns:a16="http://schemas.microsoft.com/office/drawing/2014/main" id="{D38A8C7B-6244-B218-0151-A65448325A95}"/>
              </a:ext>
            </a:extLst>
          </p:cNvPr>
          <p:cNvGraphicFramePr>
            <a:graphicFrameLocks/>
          </p:cNvGraphicFramePr>
          <p:nvPr>
            <p:extLst>
              <p:ext uri="{D42A27DB-BD31-4B8C-83A1-F6EECF244321}">
                <p14:modId xmlns:p14="http://schemas.microsoft.com/office/powerpoint/2010/main" val="577172797"/>
              </p:ext>
            </p:extLst>
          </p:nvPr>
        </p:nvGraphicFramePr>
        <p:xfrm>
          <a:off x="564700" y="1292145"/>
          <a:ext cx="6551718" cy="4461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8" name="Group 17">
            <a:extLst>
              <a:ext uri="{FF2B5EF4-FFF2-40B4-BE49-F238E27FC236}">
                <a16:creationId xmlns:a16="http://schemas.microsoft.com/office/drawing/2014/main" id="{A7B6D4E8-4D32-3A76-B03B-484B1F3A1659}"/>
              </a:ext>
              <a:ext uri="{C183D7F6-B498-43B3-948B-1728B52AA6E4}">
                <adec:decorative xmlns:adec="http://schemas.microsoft.com/office/drawing/2017/decorative" val="1"/>
              </a:ext>
            </a:extLst>
          </p:cNvPr>
          <p:cNvGrpSpPr/>
          <p:nvPr/>
        </p:nvGrpSpPr>
        <p:grpSpPr>
          <a:xfrm>
            <a:off x="6061346" y="4532051"/>
            <a:ext cx="720000" cy="720000"/>
            <a:chOff x="1607" y="103927"/>
            <a:chExt cx="1713830" cy="1713830"/>
          </a:xfrm>
        </p:grpSpPr>
        <p:sp>
          <p:nvSpPr>
            <p:cNvPr id="19" name="Oval 18">
              <a:extLst>
                <a:ext uri="{FF2B5EF4-FFF2-40B4-BE49-F238E27FC236}">
                  <a16:creationId xmlns:a16="http://schemas.microsoft.com/office/drawing/2014/main" id="{DB0DD241-89D8-8130-775F-4208C6A60F75}"/>
                </a:ext>
              </a:extLst>
            </p:cNvPr>
            <p:cNvSpPr/>
            <p:nvPr/>
          </p:nvSpPr>
          <p:spPr>
            <a:xfrm>
              <a:off x="1607" y="103927"/>
              <a:ext cx="1713830" cy="1713830"/>
            </a:xfrm>
            <a:prstGeom prst="ellipse">
              <a:avLst/>
            </a:prstGeom>
            <a:solidFill>
              <a:srgbClr val="00B2E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dirty="0"/>
            </a:p>
          </p:txBody>
        </p:sp>
        <p:sp>
          <p:nvSpPr>
            <p:cNvPr id="20" name="Oval 4">
              <a:extLst>
                <a:ext uri="{FF2B5EF4-FFF2-40B4-BE49-F238E27FC236}">
                  <a16:creationId xmlns:a16="http://schemas.microsoft.com/office/drawing/2014/main" id="{2B236E59-A9BE-971F-1F64-524CF8256098}"/>
                </a:ext>
              </a:extLst>
            </p:cNvPr>
            <p:cNvSpPr txBox="1"/>
            <p:nvPr/>
          </p:nvSpPr>
          <p:spPr>
            <a:xfrm>
              <a:off x="252588" y="354912"/>
              <a:ext cx="1278742" cy="11649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733550" rtl="0">
                <a:lnSpc>
                  <a:spcPct val="90000"/>
                </a:lnSpc>
                <a:spcBef>
                  <a:spcPct val="0"/>
                </a:spcBef>
                <a:spcAft>
                  <a:spcPct val="35000"/>
                </a:spcAft>
                <a:buNone/>
              </a:pPr>
              <a:r>
                <a:rPr lang="fr-ca" sz="1600" b="1" i="0" u="none" kern="1200" baseline="0">
                  <a:ln w="0"/>
                  <a:solidFill>
                    <a:schemeClr val="bg1"/>
                  </a:solidFill>
                </a:rPr>
                <a:t>TOUS</a:t>
              </a:r>
            </a:p>
          </p:txBody>
        </p:sp>
      </p:grpSp>
      <p:grpSp>
        <p:nvGrpSpPr>
          <p:cNvPr id="15" name="Group 14">
            <a:extLst>
              <a:ext uri="{FF2B5EF4-FFF2-40B4-BE49-F238E27FC236}">
                <a16:creationId xmlns:a16="http://schemas.microsoft.com/office/drawing/2014/main" id="{0F0ACCA6-CAE7-ABED-75AD-912D1A2B3F1B}"/>
              </a:ext>
              <a:ext uri="{C183D7F6-B498-43B3-948B-1728B52AA6E4}">
                <adec:decorative xmlns:adec="http://schemas.microsoft.com/office/drawing/2017/decorative" val="1"/>
              </a:ext>
            </a:extLst>
          </p:cNvPr>
          <p:cNvGrpSpPr/>
          <p:nvPr/>
        </p:nvGrpSpPr>
        <p:grpSpPr>
          <a:xfrm>
            <a:off x="5242515" y="3002598"/>
            <a:ext cx="720000" cy="720000"/>
            <a:chOff x="1607" y="103927"/>
            <a:chExt cx="1713830" cy="1713830"/>
          </a:xfrm>
          <a:solidFill>
            <a:srgbClr val="00B2E3"/>
          </a:solidFill>
        </p:grpSpPr>
        <p:sp>
          <p:nvSpPr>
            <p:cNvPr id="16" name="Oval 15">
              <a:extLst>
                <a:ext uri="{FF2B5EF4-FFF2-40B4-BE49-F238E27FC236}">
                  <a16:creationId xmlns:a16="http://schemas.microsoft.com/office/drawing/2014/main" id="{BDF3C562-8D9B-C258-35E9-7AE9F92EB8D9}"/>
                </a:ext>
              </a:extLst>
            </p:cNvPr>
            <p:cNvSpPr/>
            <p:nvPr/>
          </p:nvSpPr>
          <p:spPr>
            <a:xfrm>
              <a:off x="1607" y="103927"/>
              <a:ext cx="1713830" cy="1713830"/>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sz="1400" dirty="0"/>
            </a:p>
          </p:txBody>
        </p:sp>
        <p:sp>
          <p:nvSpPr>
            <p:cNvPr id="17" name="Oval 4">
              <a:extLst>
                <a:ext uri="{FF2B5EF4-FFF2-40B4-BE49-F238E27FC236}">
                  <a16:creationId xmlns:a16="http://schemas.microsoft.com/office/drawing/2014/main" id="{079C88A4-0EEC-9988-96D8-3204ED4F9E3C}"/>
                </a:ext>
              </a:extLst>
            </p:cNvPr>
            <p:cNvSpPr txBox="1"/>
            <p:nvPr/>
          </p:nvSpPr>
          <p:spPr>
            <a:xfrm>
              <a:off x="134541" y="532385"/>
              <a:ext cx="1456756" cy="8569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733550" rtl="0">
                <a:lnSpc>
                  <a:spcPct val="90000"/>
                </a:lnSpc>
                <a:spcBef>
                  <a:spcPct val="0"/>
                </a:spcBef>
                <a:spcAft>
                  <a:spcPct val="35000"/>
                </a:spcAft>
                <a:buNone/>
              </a:pPr>
              <a:r>
                <a:rPr lang="fr-ca" sz="1200" b="1" i="0" u="none" kern="1200" baseline="0" dirty="0">
                  <a:solidFill>
                    <a:schemeClr val="bg1"/>
                  </a:solidFill>
                </a:rPr>
                <a:t>CERTAINS</a:t>
              </a:r>
            </a:p>
          </p:txBody>
        </p:sp>
      </p:grpSp>
      <p:grpSp>
        <p:nvGrpSpPr>
          <p:cNvPr id="12" name="Group 11">
            <a:extLst>
              <a:ext uri="{FF2B5EF4-FFF2-40B4-BE49-F238E27FC236}">
                <a16:creationId xmlns:a16="http://schemas.microsoft.com/office/drawing/2014/main" id="{7350CF29-880D-AD27-B4A9-D0C051A467BC}"/>
              </a:ext>
              <a:ext uri="{C183D7F6-B498-43B3-948B-1728B52AA6E4}">
                <adec:decorative xmlns:adec="http://schemas.microsoft.com/office/drawing/2017/decorative" val="1"/>
              </a:ext>
            </a:extLst>
          </p:cNvPr>
          <p:cNvGrpSpPr/>
          <p:nvPr/>
        </p:nvGrpSpPr>
        <p:grpSpPr>
          <a:xfrm>
            <a:off x="4318307" y="1705898"/>
            <a:ext cx="720000" cy="720000"/>
            <a:chOff x="1607" y="103927"/>
            <a:chExt cx="1713830" cy="1713830"/>
          </a:xfrm>
          <a:solidFill>
            <a:srgbClr val="00B2E3"/>
          </a:solidFill>
        </p:grpSpPr>
        <p:sp>
          <p:nvSpPr>
            <p:cNvPr id="13" name="Oval 12">
              <a:extLst>
                <a:ext uri="{FF2B5EF4-FFF2-40B4-BE49-F238E27FC236}">
                  <a16:creationId xmlns:a16="http://schemas.microsoft.com/office/drawing/2014/main" id="{73E7B975-8EE8-E6F2-0A73-A4CD2803FCC1}"/>
                </a:ext>
              </a:extLst>
            </p:cNvPr>
            <p:cNvSpPr/>
            <p:nvPr/>
          </p:nvSpPr>
          <p:spPr>
            <a:xfrm>
              <a:off x="1607" y="103927"/>
              <a:ext cx="1713830" cy="1713830"/>
            </a:xfrm>
            <a:prstGeom prst="ellipse">
              <a:avLst/>
            </a:prstGeom>
            <a:grp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dirty="0"/>
            </a:p>
          </p:txBody>
        </p:sp>
        <p:sp>
          <p:nvSpPr>
            <p:cNvPr id="14" name="Oval 4">
              <a:extLst>
                <a:ext uri="{FF2B5EF4-FFF2-40B4-BE49-F238E27FC236}">
                  <a16:creationId xmlns:a16="http://schemas.microsoft.com/office/drawing/2014/main" id="{5E575CD4-A255-F854-680E-3D88622AB194}"/>
                </a:ext>
              </a:extLst>
            </p:cNvPr>
            <p:cNvSpPr txBox="1"/>
            <p:nvPr/>
          </p:nvSpPr>
          <p:spPr>
            <a:xfrm>
              <a:off x="252592" y="354912"/>
              <a:ext cx="1211860" cy="1211860"/>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733550" rtl="0">
                <a:lnSpc>
                  <a:spcPct val="90000"/>
                </a:lnSpc>
                <a:spcBef>
                  <a:spcPct val="0"/>
                </a:spcBef>
                <a:spcAft>
                  <a:spcPct val="35000"/>
                </a:spcAft>
                <a:buNone/>
              </a:pPr>
              <a:r>
                <a:rPr lang="fr-ca" sz="1600" b="1" i="0" u="none" kern="1200" baseline="0"/>
                <a:t>PEU</a:t>
              </a:r>
            </a:p>
          </p:txBody>
        </p:sp>
      </p:grpSp>
      <p:sp>
        <p:nvSpPr>
          <p:cNvPr id="2" name="Title 1">
            <a:extLst>
              <a:ext uri="{FF2B5EF4-FFF2-40B4-BE49-F238E27FC236}">
                <a16:creationId xmlns:a16="http://schemas.microsoft.com/office/drawing/2014/main" id="{28553E81-FF41-9610-47D9-AA26C29E3D46}"/>
              </a:ext>
            </a:extLst>
          </p:cNvPr>
          <p:cNvSpPr>
            <a:spLocks noGrp="1"/>
          </p:cNvSpPr>
          <p:nvPr>
            <p:ph type="title"/>
          </p:nvPr>
        </p:nvSpPr>
        <p:spPr>
          <a:xfrm>
            <a:off x="533400" y="472558"/>
            <a:ext cx="11098645" cy="674451"/>
          </a:xfrm>
        </p:spPr>
        <p:txBody>
          <a:bodyPr/>
          <a:lstStyle/>
          <a:p>
            <a:pPr algn="l" rtl="0"/>
            <a:r>
              <a:rPr lang="fr-ca" sz="4000" b="1" i="0" u="none" baseline="0">
                <a:latin typeface="Calibri"/>
                <a:ea typeface="Calibri"/>
                <a:cs typeface="Calibri"/>
              </a:rPr>
              <a:t>Gestion de l’arthrose</a:t>
            </a:r>
            <a:endParaRPr lang="fr-ca" sz="1800" b="0" dirty="0">
              <a:latin typeface="Calibri"/>
              <a:ea typeface="Calibri"/>
              <a:cs typeface="Calibri"/>
            </a:endParaRPr>
          </a:p>
        </p:txBody>
      </p:sp>
      <p:sp>
        <p:nvSpPr>
          <p:cNvPr id="7" name="Text Placeholder 4">
            <a:extLst>
              <a:ext uri="{FF2B5EF4-FFF2-40B4-BE49-F238E27FC236}">
                <a16:creationId xmlns:a16="http://schemas.microsoft.com/office/drawing/2014/main" id="{DA73A67A-AE54-99C5-F319-3FA0CB231928}"/>
              </a:ext>
            </a:extLst>
          </p:cNvPr>
          <p:cNvSpPr>
            <a:spLocks noGrp="1"/>
          </p:cNvSpPr>
          <p:nvPr>
            <p:ph type="body" sz="quarter" idx="10"/>
          </p:nvPr>
        </p:nvSpPr>
        <p:spPr>
          <a:xfrm>
            <a:off x="539839" y="231914"/>
            <a:ext cx="11098645" cy="184666"/>
          </a:xfrm>
        </p:spPr>
        <p:txBody>
          <a:bodyPr/>
          <a:lstStyle/>
          <a:p>
            <a:pPr algn="l" rtl="0"/>
            <a:r>
              <a:rPr lang="fr-ca" b="0" i="0" u="none" baseline="0"/>
              <a:t>Norme de qualité pour l’ostéo-arthrite</a:t>
            </a:r>
          </a:p>
        </p:txBody>
      </p:sp>
      <p:grpSp>
        <p:nvGrpSpPr>
          <p:cNvPr id="5" name="Group 4">
            <a:extLst>
              <a:ext uri="{FF2B5EF4-FFF2-40B4-BE49-F238E27FC236}">
                <a16:creationId xmlns:a16="http://schemas.microsoft.com/office/drawing/2014/main" id="{43108AB8-C922-81D1-134E-6D6ABF481F79}"/>
              </a:ext>
              <a:ext uri="{C183D7F6-B498-43B3-948B-1728B52AA6E4}">
                <adec:decorative xmlns:adec="http://schemas.microsoft.com/office/drawing/2017/decorative" val="1"/>
              </a:ext>
            </a:extLst>
          </p:cNvPr>
          <p:cNvGrpSpPr/>
          <p:nvPr/>
        </p:nvGrpSpPr>
        <p:grpSpPr>
          <a:xfrm>
            <a:off x="517688" y="1575036"/>
            <a:ext cx="720000" cy="720000"/>
            <a:chOff x="1607" y="103927"/>
            <a:chExt cx="1713830" cy="1713830"/>
          </a:xfrm>
        </p:grpSpPr>
        <p:sp>
          <p:nvSpPr>
            <p:cNvPr id="6" name="Oval 5">
              <a:extLst>
                <a:ext uri="{FF2B5EF4-FFF2-40B4-BE49-F238E27FC236}">
                  <a16:creationId xmlns:a16="http://schemas.microsoft.com/office/drawing/2014/main" id="{72E83019-165D-6D33-B971-EAA5C592EA63}"/>
                </a:ext>
              </a:extLst>
            </p:cNvPr>
            <p:cNvSpPr/>
            <p:nvPr/>
          </p:nvSpPr>
          <p:spPr>
            <a:xfrm>
              <a:off x="1607" y="103927"/>
              <a:ext cx="1713830" cy="1713830"/>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fr-ca" dirty="0"/>
            </a:p>
          </p:txBody>
        </p:sp>
        <p:sp>
          <p:nvSpPr>
            <p:cNvPr id="8" name="Oval 4">
              <a:extLst>
                <a:ext uri="{FF2B5EF4-FFF2-40B4-BE49-F238E27FC236}">
                  <a16:creationId xmlns:a16="http://schemas.microsoft.com/office/drawing/2014/main" id="{C9BCEF5F-6C31-70BB-C393-55F1DFF42AF8}"/>
                </a:ext>
              </a:extLst>
            </p:cNvPr>
            <p:cNvSpPr txBox="1"/>
            <p:nvPr/>
          </p:nvSpPr>
          <p:spPr>
            <a:xfrm>
              <a:off x="252592" y="354912"/>
              <a:ext cx="1211860" cy="1211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marL="0" lvl="0" indent="0" algn="ctr" defTabSz="1733550" rtl="0">
                <a:lnSpc>
                  <a:spcPct val="90000"/>
                </a:lnSpc>
                <a:spcBef>
                  <a:spcPct val="0"/>
                </a:spcBef>
                <a:spcAft>
                  <a:spcPct val="35000"/>
                </a:spcAft>
                <a:buNone/>
              </a:pPr>
              <a:r>
                <a:rPr lang="fr-ca" sz="1200" b="0" i="0" u="none" kern="1200" baseline="0">
                  <a:solidFill>
                    <a:schemeClr val="bg1"/>
                  </a:solidFill>
                </a:rPr>
                <a:t>Groupe </a:t>
              </a:r>
              <a:br>
                <a:rPr lang="fr-ca" sz="1200" u="none" kern="1200">
                  <a:solidFill>
                    <a:schemeClr val="bg1"/>
                  </a:solidFill>
                </a:rPr>
              </a:br>
              <a:r>
                <a:rPr lang="fr-ca" sz="1200" b="0" i="0" u="none" kern="1200" baseline="0">
                  <a:solidFill>
                    <a:schemeClr val="bg1"/>
                  </a:solidFill>
                </a:rPr>
                <a:t>cible</a:t>
              </a:r>
              <a:endParaRPr lang="fr-ca" sz="1200" u="none" kern="1200" dirty="0">
                <a:solidFill>
                  <a:schemeClr val="bg1"/>
                </a:solidFill>
              </a:endParaRPr>
            </a:p>
          </p:txBody>
        </p:sp>
      </p:grpSp>
      <p:grpSp>
        <p:nvGrpSpPr>
          <p:cNvPr id="9" name="Group 8">
            <a:extLst>
              <a:ext uri="{FF2B5EF4-FFF2-40B4-BE49-F238E27FC236}">
                <a16:creationId xmlns:a16="http://schemas.microsoft.com/office/drawing/2014/main" id="{D4F6033D-33BF-EA68-75F4-8B535D31E1A9}"/>
              </a:ext>
              <a:ext uri="{C183D7F6-B498-43B3-948B-1728B52AA6E4}">
                <adec:decorative xmlns:adec="http://schemas.microsoft.com/office/drawing/2017/decorative" val="1"/>
              </a:ext>
            </a:extLst>
          </p:cNvPr>
          <p:cNvGrpSpPr/>
          <p:nvPr/>
        </p:nvGrpSpPr>
        <p:grpSpPr>
          <a:xfrm>
            <a:off x="1147399" y="1608164"/>
            <a:ext cx="1428749" cy="480713"/>
            <a:chOff x="3788399" y="1372418"/>
            <a:chExt cx="783034" cy="1023278"/>
          </a:xfrm>
        </p:grpSpPr>
        <p:sp>
          <p:nvSpPr>
            <p:cNvPr id="10" name="Rectangle: Rounded Corners 39">
              <a:extLst>
                <a:ext uri="{FF2B5EF4-FFF2-40B4-BE49-F238E27FC236}">
                  <a16:creationId xmlns:a16="http://schemas.microsoft.com/office/drawing/2014/main" id="{9DAE57B4-8091-DEBC-1AEF-08053E8AA141}"/>
                </a:ext>
              </a:extLst>
            </p:cNvPr>
            <p:cNvSpPr/>
            <p:nvPr/>
          </p:nvSpPr>
          <p:spPr>
            <a:xfrm>
              <a:off x="3788399" y="1372418"/>
              <a:ext cx="783034" cy="1023278"/>
            </a:xfrm>
            <a:prstGeom prst="round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11" name="Rectangle: Rounded Corners 4">
              <a:extLst>
                <a:ext uri="{FF2B5EF4-FFF2-40B4-BE49-F238E27FC236}">
                  <a16:creationId xmlns:a16="http://schemas.microsoft.com/office/drawing/2014/main" id="{E94FD5A3-EDAB-45E6-E4F8-4E1D3FCE147E}"/>
                </a:ext>
              </a:extLst>
            </p:cNvPr>
            <p:cNvSpPr txBox="1"/>
            <p:nvPr/>
          </p:nvSpPr>
          <p:spPr>
            <a:xfrm>
              <a:off x="3831515" y="1503244"/>
              <a:ext cx="733081" cy="72971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endParaRPr lang="fr-ca" sz="1800" u="none" kern="1200" baseline="30000" dirty="0"/>
            </a:p>
            <a:p>
              <a:pPr lvl="0" algn="ctr" defTabSz="1955800" rtl="0">
                <a:lnSpc>
                  <a:spcPct val="90000"/>
                </a:lnSpc>
                <a:spcBef>
                  <a:spcPct val="0"/>
                </a:spcBef>
                <a:spcAft>
                  <a:spcPct val="35000"/>
                </a:spcAft>
              </a:pPr>
              <a:r>
                <a:rPr lang="fr-ca" sz="1800" b="0" i="0" u="none" kern="1200" baseline="30000"/>
                <a:t>Soins actuels dispensés</a:t>
              </a:r>
            </a:p>
          </p:txBody>
        </p:sp>
      </p:grpSp>
      <p:sp>
        <p:nvSpPr>
          <p:cNvPr id="35" name="Rectangle: Rounded Corners 4">
            <a:extLst>
              <a:ext uri="{FF2B5EF4-FFF2-40B4-BE49-F238E27FC236}">
                <a16:creationId xmlns:a16="http://schemas.microsoft.com/office/drawing/2014/main" id="{78001F8E-7AA9-13FF-461A-5F8E94A079D8}"/>
              </a:ext>
            </a:extLst>
          </p:cNvPr>
          <p:cNvSpPr txBox="1"/>
          <p:nvPr/>
        </p:nvSpPr>
        <p:spPr>
          <a:xfrm>
            <a:off x="4942804" y="1104622"/>
            <a:ext cx="6258596" cy="1477750"/>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0" vert="horz" wrap="square" lIns="72000" tIns="0" rIns="72000" bIns="108000" numCol="1" spcCol="1270" anchor="ctr" anchorCtr="0">
            <a:noAutofit/>
          </a:bodyPr>
          <a:lstStyle/>
          <a:p>
            <a:pPr marL="108000" lvl="0" indent="-108000" algn="l" defTabSz="1955800" rtl="0">
              <a:spcBef>
                <a:spcPct val="0"/>
              </a:spcBef>
              <a:buClr>
                <a:schemeClr val="accent1"/>
              </a:buClr>
              <a:buFont typeface="Arial" panose="020B0604020202020204" pitchFamily="34" charset="0"/>
              <a:buChar char="•"/>
            </a:pPr>
            <a:r>
              <a:rPr lang="fr-ca" sz="1300" b="0" i="0" u="none" baseline="0" dirty="0"/>
              <a:t>Au Canada, 99,4 % des remplacements de genou (</a:t>
            </a:r>
            <a:r>
              <a:rPr lang="fr-ca" sz="1300" b="0" i="0" u="none" kern="1200" baseline="0" dirty="0"/>
              <a:t>53 058</a:t>
            </a:r>
            <a:r>
              <a:rPr lang="fr-ca" sz="1300" b="0" i="0" u="none" baseline="0" dirty="0"/>
              <a:t> interventions) et 69,3 %</a:t>
            </a:r>
            <a:br>
              <a:rPr lang="fr-ca" sz="1300" dirty="0"/>
            </a:br>
            <a:r>
              <a:rPr lang="fr-ca" sz="1300" b="0" i="0" u="none" baseline="0" dirty="0"/>
              <a:t> des remplacements de hanche (36 632 interventions) effectués en 2021/22 étaient causés </a:t>
            </a:r>
            <a:br>
              <a:rPr lang="fr-ca" sz="1300" dirty="0"/>
            </a:br>
            <a:r>
              <a:rPr lang="fr-ca" sz="1300" b="0" i="0" u="none" baseline="0" dirty="0"/>
              <a:t>par l’arthrose</a:t>
            </a:r>
            <a:r>
              <a:rPr lang="fr-ca" sz="1300" b="0" i="0" u="none" baseline="30000" dirty="0"/>
              <a:t>1</a:t>
            </a:r>
            <a:r>
              <a:rPr lang="fr-ca" sz="1300" b="0" i="0" u="none" baseline="0" dirty="0"/>
              <a:t>.</a:t>
            </a:r>
            <a:endParaRPr lang="fr-ca" sz="1300" dirty="0"/>
          </a:p>
          <a:p>
            <a:pPr marL="108000" lvl="0" indent="-108000" algn="l" defTabSz="1955800" rtl="0">
              <a:spcBef>
                <a:spcPct val="0"/>
              </a:spcBef>
              <a:buClr>
                <a:schemeClr val="accent1"/>
              </a:buClr>
              <a:buFont typeface="Arial" panose="020B0604020202020204" pitchFamily="34" charset="0"/>
              <a:buChar char="•"/>
            </a:pPr>
            <a:r>
              <a:rPr lang="fr-ca" sz="1300" b="0" i="0" u="none" baseline="0" dirty="0"/>
              <a:t>En Ontario, le taux d’hospitalisation était de 175 pour 100 000 habitants pour le remplacement du genou et de 164 pour 100 000 habitants pour le remplacement de la hanche</a:t>
            </a:r>
            <a:r>
              <a:rPr lang="fr-ca" sz="1300" b="0" i="0" u="none" baseline="30000" dirty="0"/>
              <a:t>1</a:t>
            </a:r>
            <a:r>
              <a:rPr lang="fr-ca" sz="1300" b="0" i="0" u="none" baseline="0" dirty="0"/>
              <a:t>.</a:t>
            </a:r>
            <a:endParaRPr lang="fr-ca" sz="1300" u="none" kern="1200" baseline="30000" dirty="0"/>
          </a:p>
        </p:txBody>
      </p:sp>
      <p:sp>
        <p:nvSpPr>
          <p:cNvPr id="36" name="Rectangle: Rounded Corners 4">
            <a:extLst>
              <a:ext uri="{FF2B5EF4-FFF2-40B4-BE49-F238E27FC236}">
                <a16:creationId xmlns:a16="http://schemas.microsoft.com/office/drawing/2014/main" id="{37FE7A59-39E4-8CBD-7F49-FE88EB2F642C}"/>
              </a:ext>
            </a:extLst>
          </p:cNvPr>
          <p:cNvSpPr txBox="1"/>
          <p:nvPr/>
        </p:nvSpPr>
        <p:spPr>
          <a:xfrm>
            <a:off x="5894494" y="2709603"/>
            <a:ext cx="5743989" cy="1440000"/>
          </a:xfrm>
          <a:prstGeom prst="roundRect">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6000" tIns="0" rIns="36000" bIns="108000" numCol="1" spcCol="1270" anchor="ctr" anchorCtr="0">
            <a:noAutofit/>
          </a:bodyPr>
          <a:lstStyle/>
          <a:p>
            <a:pPr marL="107950" lvl="0" indent="-107950" algn="l" defTabSz="1955800" rtl="0">
              <a:lnSpc>
                <a:spcPts val="1500"/>
              </a:lnSpc>
              <a:spcBef>
                <a:spcPct val="0"/>
              </a:spcBef>
              <a:buClr>
                <a:schemeClr val="accent1"/>
              </a:buClr>
              <a:buFont typeface="Arial" panose="020B0604020202020204" pitchFamily="34" charset="0"/>
              <a:buChar char="•"/>
            </a:pPr>
            <a:endParaRPr lang="fr-ca" sz="1300" dirty="0">
              <a:ea typeface="Calibri" panose="020F0502020204030204"/>
              <a:cs typeface="Calibri"/>
            </a:endParaRPr>
          </a:p>
          <a:p>
            <a:pPr marL="107950" indent="-107950" algn="l" defTabSz="1955800" rtl="0">
              <a:lnSpc>
                <a:spcPts val="1500"/>
              </a:lnSpc>
              <a:spcBef>
                <a:spcPct val="0"/>
              </a:spcBef>
              <a:buClr>
                <a:schemeClr val="accent1"/>
              </a:buClr>
              <a:buFont typeface="Arial" panose="020B0604020202020204" pitchFamily="34" charset="0"/>
              <a:buChar char="•"/>
            </a:pPr>
            <a:r>
              <a:rPr lang="fr-ca" sz="1300" b="0" i="0" u="none" baseline="0" dirty="0">
                <a:cs typeface="Calibri"/>
              </a:rPr>
              <a:t>Plus de 90 % des personnes atteintes d’</a:t>
            </a:r>
            <a:r>
              <a:rPr lang="fr-ca" sz="1300" b="0" i="0" u="none" baseline="0" dirty="0"/>
              <a:t>ostéo-arthrite</a:t>
            </a:r>
            <a:r>
              <a:rPr lang="fr-ca" sz="1300" b="0" i="0" u="none" baseline="0" dirty="0">
                <a:cs typeface="Calibri"/>
              </a:rPr>
              <a:t> du genou utilisent un traitement pharmacologique (y compris des médicaments anti-inflammatoires non stéroïdiens, de l’acétaminophène, des injections de corticostéroïdes intra-articulaires)</a:t>
            </a:r>
            <a:r>
              <a:rPr lang="fr-ca" sz="1300" b="0" i="0" u="none" baseline="30000" dirty="0"/>
              <a:t>2,3,4</a:t>
            </a:r>
            <a:r>
              <a:rPr lang="fr-ca" sz="1300" b="0" i="0" u="none" baseline="0" dirty="0"/>
              <a:t>.</a:t>
            </a:r>
            <a:endParaRPr lang="fr-ca" sz="1300" dirty="0">
              <a:ea typeface="Calibri" panose="020F0502020204030204"/>
              <a:cs typeface="Calibri"/>
            </a:endParaRPr>
          </a:p>
          <a:p>
            <a:pPr marL="107950" indent="-107950" algn="l" defTabSz="1955800" rtl="0">
              <a:lnSpc>
                <a:spcPts val="1500"/>
              </a:lnSpc>
              <a:spcBef>
                <a:spcPct val="0"/>
              </a:spcBef>
              <a:buClr>
                <a:schemeClr val="accent1"/>
              </a:buClr>
              <a:buFont typeface="Arial" panose="020B0604020202020204" pitchFamily="34" charset="0"/>
              <a:buChar char="•"/>
            </a:pPr>
            <a:r>
              <a:rPr lang="fr-ca" sz="1300" b="0" i="0" u="none" baseline="0" dirty="0">
                <a:solidFill>
                  <a:schemeClr val="tx1"/>
                </a:solidFill>
                <a:ea typeface="+mn-lt"/>
                <a:cs typeface="+mn-lt"/>
              </a:rPr>
              <a:t>Environ 30 % des personnes atteintes d’arthrose du genou ont déclaré utiliser des analgésiques opioïdes au moment de l’évaluation en vue d’une intervention chirurgicale</a:t>
            </a:r>
            <a:r>
              <a:rPr lang="fr-ca" sz="1300" b="0" i="0" u="none" baseline="30000" dirty="0">
                <a:solidFill>
                  <a:schemeClr val="tx1"/>
                </a:solidFill>
                <a:ea typeface="+mn-lt"/>
                <a:cs typeface="+mn-lt"/>
              </a:rPr>
              <a:t>4</a:t>
            </a:r>
            <a:r>
              <a:rPr lang="fr-ca" sz="1300" b="0" i="0" u="none" baseline="0" dirty="0">
                <a:solidFill>
                  <a:schemeClr val="tx1"/>
                </a:solidFill>
                <a:ea typeface="+mn-lt"/>
                <a:cs typeface="+mn-lt"/>
              </a:rPr>
              <a:t>.</a:t>
            </a:r>
            <a:endParaRPr lang="fr-ca" sz="950" strike="sngStrike" baseline="30000" dirty="0">
              <a:solidFill>
                <a:schemeClr val="tx1"/>
              </a:solidFill>
              <a:ea typeface="Calibri"/>
              <a:cs typeface="Calibri"/>
            </a:endParaRPr>
          </a:p>
        </p:txBody>
      </p:sp>
      <p:sp>
        <p:nvSpPr>
          <p:cNvPr id="4" name="Rectangle: Rounded Corners 4">
            <a:extLst>
              <a:ext uri="{FF2B5EF4-FFF2-40B4-BE49-F238E27FC236}">
                <a16:creationId xmlns:a16="http://schemas.microsoft.com/office/drawing/2014/main" id="{A4E71B08-CC4E-9220-54F8-3D84215C7E3B}"/>
              </a:ext>
            </a:extLst>
          </p:cNvPr>
          <p:cNvSpPr txBox="1"/>
          <p:nvPr/>
        </p:nvSpPr>
        <p:spPr>
          <a:xfrm>
            <a:off x="6712122" y="4268136"/>
            <a:ext cx="5479878" cy="1630378"/>
          </a:xfrm>
          <a:prstGeom prst="roundRect">
            <a:avLst/>
          </a:prstGeom>
          <a:solidFill>
            <a:schemeClr val="bg1"/>
          </a:solidFill>
          <a:ln>
            <a:solidFill>
              <a:schemeClr val="accent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108000" numCol="1" spcCol="1270" anchor="ctr" anchorCtr="0">
            <a:noAutofit/>
          </a:bodyPr>
          <a:lstStyle/>
          <a:p>
            <a:pPr marL="107950" lvl="0" indent="-107950" algn="l" defTabSz="1955800" rtl="0">
              <a:spcBef>
                <a:spcPct val="0"/>
              </a:spcBef>
              <a:buClr>
                <a:schemeClr val="accent1"/>
              </a:buClr>
              <a:buFont typeface="Arial" panose="020B0604020202020204" pitchFamily="34" charset="0"/>
              <a:buChar char="•"/>
            </a:pPr>
            <a:endParaRPr lang="fr-ca" sz="1300" u="none" kern="1200" dirty="0">
              <a:ea typeface="Calibri" panose="020F0502020204030204"/>
              <a:cs typeface="Calibri" panose="020F0502020204030204"/>
            </a:endParaRPr>
          </a:p>
          <a:p>
            <a:pPr marL="107950" indent="-107950" algn="l" defTabSz="1955800" rtl="0">
              <a:spcBef>
                <a:spcPct val="0"/>
              </a:spcBef>
              <a:buClr>
                <a:schemeClr val="accent1"/>
              </a:buClr>
              <a:buFont typeface="Arial" panose="020B0604020202020204" pitchFamily="34" charset="0"/>
              <a:buChar char="•"/>
            </a:pPr>
            <a:r>
              <a:rPr lang="fr-ca" sz="1300" b="0" i="0" u="none" baseline="0" dirty="0"/>
              <a:t>Seulement 19 % des personnes atteintes d’arthrose du genou qui n’ont pas besoin de chirurgie déclarent avoir reçu des informations, des exercices ou une gestion du poids</a:t>
            </a:r>
            <a:r>
              <a:rPr lang="fr-ca" sz="1300" b="0" i="0" u="none" baseline="30000" dirty="0"/>
              <a:t>2</a:t>
            </a:r>
            <a:r>
              <a:rPr lang="fr-ca" sz="1300" b="0" i="0" u="none" baseline="0" dirty="0"/>
              <a:t>.</a:t>
            </a:r>
            <a:endParaRPr lang="fr-ca" sz="1300" baseline="30000" dirty="0">
              <a:ea typeface="Calibri"/>
              <a:cs typeface="Calibri"/>
            </a:endParaRPr>
          </a:p>
          <a:p>
            <a:pPr marL="107950" indent="-107950" algn="l" defTabSz="1955800" rtl="0">
              <a:spcBef>
                <a:spcPct val="0"/>
              </a:spcBef>
              <a:buClr>
                <a:schemeClr val="accent1"/>
              </a:buClr>
              <a:buFont typeface="Arial" panose="020B0604020202020204" pitchFamily="34" charset="0"/>
              <a:buChar char="•"/>
            </a:pPr>
            <a:r>
              <a:rPr lang="fr-ca" sz="1300" b="0" i="0" u="none" baseline="0" dirty="0">
                <a:cs typeface="Calibri"/>
              </a:rPr>
              <a:t>44 % des personnes atteintes d’</a:t>
            </a:r>
            <a:r>
              <a:rPr lang="fr-ca" sz="1300" b="0" i="0" u="none" baseline="0" dirty="0"/>
              <a:t>arthrose</a:t>
            </a:r>
            <a:r>
              <a:rPr lang="fr-ca" sz="1300" b="0" i="0" u="none" baseline="0" dirty="0">
                <a:cs typeface="Calibri"/>
              </a:rPr>
              <a:t> du genou nécessitant une intervention chirurgicale déclarent avoir reçu de la physiothérapie</a:t>
            </a:r>
            <a:r>
              <a:rPr lang="fr-ca" sz="1300" b="0" i="0" u="none" baseline="30000" dirty="0"/>
              <a:t>3</a:t>
            </a:r>
            <a:r>
              <a:rPr lang="fr-ca" sz="1300" b="0" i="0" u="none" baseline="0" dirty="0"/>
              <a:t>.</a:t>
            </a:r>
            <a:endParaRPr lang="fr-ca" sz="1300" dirty="0">
              <a:ea typeface="Calibri" panose="020F0502020204030204"/>
              <a:cs typeface="Calibri"/>
            </a:endParaRPr>
          </a:p>
          <a:p>
            <a:pPr marL="107950" indent="-107950" algn="l" defTabSz="1955800" rtl="0">
              <a:spcBef>
                <a:spcPct val="0"/>
              </a:spcBef>
              <a:buClr>
                <a:schemeClr val="accent1"/>
              </a:buClr>
              <a:buFont typeface="Arial" panose="020B0604020202020204" pitchFamily="34" charset="0"/>
              <a:buChar char="•"/>
            </a:pPr>
            <a:r>
              <a:rPr lang="fr-ca" sz="1300" b="0" i="0" u="none" baseline="0" dirty="0">
                <a:cs typeface="Calibri"/>
              </a:rPr>
              <a:t>52 % des cliniciens de soins primaires et 29 % des physiothérapeutes trouvent que les soins de l’</a:t>
            </a:r>
            <a:r>
              <a:rPr lang="fr-ca" sz="1300" b="0" i="0" u="none" baseline="0" dirty="0"/>
              <a:t>arthrose</a:t>
            </a:r>
            <a:r>
              <a:rPr lang="fr-ca" sz="1300" b="0" i="0" u="none" baseline="0" dirty="0">
                <a:cs typeface="Calibri"/>
              </a:rPr>
              <a:t> non pharmacologiques et non chirurgicaux conformes aux pratiques exemplaires sont trop chronophages</a:t>
            </a:r>
            <a:r>
              <a:rPr lang="fr-ca" sz="1300" b="0" i="0" u="none" baseline="30000" dirty="0">
                <a:cs typeface="Calibri"/>
              </a:rPr>
              <a:t>6</a:t>
            </a:r>
            <a:r>
              <a:rPr lang="fr-ca" sz="1300" b="0" i="0" u="none" baseline="0" dirty="0">
                <a:cs typeface="Calibri"/>
              </a:rPr>
              <a:t>.</a:t>
            </a:r>
            <a:endParaRPr lang="fr-ca" sz="1300" baseline="30000" dirty="0">
              <a:ea typeface="Calibri"/>
              <a:cs typeface="Calibri"/>
            </a:endParaRPr>
          </a:p>
        </p:txBody>
      </p:sp>
      <p:sp>
        <p:nvSpPr>
          <p:cNvPr id="21" name="TextBox 20">
            <a:extLst>
              <a:ext uri="{FF2B5EF4-FFF2-40B4-BE49-F238E27FC236}">
                <a16:creationId xmlns:a16="http://schemas.microsoft.com/office/drawing/2014/main" id="{C008D937-4467-EDB0-484F-E08D34129F53}"/>
              </a:ext>
              <a:ext uri="{C183D7F6-B498-43B3-948B-1728B52AA6E4}">
                <adec:decorative xmlns:adec="http://schemas.microsoft.com/office/drawing/2017/decorative" val="1"/>
              </a:ext>
            </a:extLst>
          </p:cNvPr>
          <p:cNvSpPr txBox="1"/>
          <p:nvPr/>
        </p:nvSpPr>
        <p:spPr>
          <a:xfrm>
            <a:off x="539839" y="6179232"/>
            <a:ext cx="45719" cy="45719"/>
          </a:xfrm>
          <a:prstGeom prst="rect">
            <a:avLst/>
          </a:prstGeom>
          <a:noFill/>
        </p:spPr>
        <p:txBody>
          <a:bodyPr wrap="square" lIns="0" tIns="0" rIns="0" bIns="0" rtlCol="0" anchor="t" anchorCtr="0">
            <a:noAutofit/>
          </a:bodyPr>
          <a:lstStyle/>
          <a:p>
            <a:pPr algn="l" rtl="0" fontAlgn="t"/>
            <a:endParaRPr lang="fr-ca" sz="2200" dirty="0">
              <a:ea typeface="MS PGothic"/>
              <a:cs typeface="Calibri"/>
            </a:endParaRPr>
          </a:p>
        </p:txBody>
      </p:sp>
      <p:sp>
        <p:nvSpPr>
          <p:cNvPr id="22" name="TextBox 21">
            <a:extLst>
              <a:ext uri="{FF2B5EF4-FFF2-40B4-BE49-F238E27FC236}">
                <a16:creationId xmlns:a16="http://schemas.microsoft.com/office/drawing/2014/main" id="{A9B83E99-849C-2EAE-3C3D-3865E643617E}"/>
              </a:ext>
            </a:extLst>
          </p:cNvPr>
          <p:cNvSpPr txBox="1"/>
          <p:nvPr/>
        </p:nvSpPr>
        <p:spPr>
          <a:xfrm>
            <a:off x="179142" y="5830386"/>
            <a:ext cx="11196000" cy="864000"/>
          </a:xfrm>
          <a:prstGeom prst="rect">
            <a:avLst/>
          </a:prstGeom>
          <a:noFill/>
        </p:spPr>
        <p:txBody>
          <a:bodyPr wrap="square" lIns="0" tIns="0" rIns="0" bIns="0" rtlCol="0" anchor="t" anchorCtr="0">
            <a:noAutofit/>
          </a:bodyPr>
          <a:lstStyle/>
          <a:p>
            <a:pPr algn="l" rtl="0" fontAlgn="t"/>
            <a:r>
              <a:rPr lang="fr-ca" sz="700" b="0" i="0" u="none" baseline="0">
                <a:latin typeface="+mj-lt"/>
                <a:ea typeface="+mj-lt"/>
                <a:cs typeface="+mj-lt"/>
              </a:rPr>
              <a:t>1. Institut canadien d’information sur la santé. Prothèses de hanche et de genou au Canada : Rapport annuel du RCCM, 2021-2022. Ottawa, ON : ICIS; 2023.</a:t>
            </a:r>
          </a:p>
          <a:p>
            <a:pPr algn="l" rtl="0" fontAlgn="t"/>
            <a:r>
              <a:rPr lang="fr-ca" sz="700" b="0" i="0" u="none" baseline="0">
                <a:latin typeface="+mj-lt"/>
                <a:ea typeface="MS PGothic"/>
                <a:cs typeface="Calibri"/>
              </a:rPr>
              <a:t>2. </a:t>
            </a:r>
            <a:r>
              <a:rPr lang="fr-ca" sz="700" b="0" i="0" u="none" baseline="0">
                <a:solidFill>
                  <a:srgbClr val="212121"/>
                </a:solidFill>
                <a:effectLst/>
                <a:latin typeface="+mj-lt"/>
                <a:ea typeface="+mj-lt"/>
                <a:cs typeface="+mj-lt"/>
              </a:rPr>
              <a:t>Mazzei D. R., Whittaker J. L., Kania-Richmond A., Faris P., Wasylak T., Robert J. et al. Do people with knee osteoarthritis use guideline-consistent treatments after an orthopaedic surgeon recommends nonsurgical care? A cross-sectional survey with long-term follow-up. Osteoarthr Cartil Open. 2022 Mar 28;4(2):100256. doi: 10.1016/j.ocarto.2022.100256. PMID: 36475282; PMCID : PMC9718222</a:t>
            </a:r>
          </a:p>
          <a:p>
            <a:pPr algn="l" rtl="0" fontAlgn="t"/>
            <a:r>
              <a:rPr lang="fr-ca" sz="700" b="0" i="0" u="none" baseline="0">
                <a:solidFill>
                  <a:srgbClr val="212121"/>
                </a:solidFill>
                <a:latin typeface="+mj-lt"/>
                <a:ea typeface="MS PGothic"/>
                <a:cs typeface="Calibri"/>
              </a:rPr>
              <a:t>3. </a:t>
            </a:r>
            <a:r>
              <a:rPr lang="fr-ca" sz="700" b="0" i="0" u="none" baseline="0">
                <a:solidFill>
                  <a:srgbClr val="212121"/>
                </a:solidFill>
                <a:effectLst/>
                <a:latin typeface="+mj-lt"/>
                <a:ea typeface="+mj-lt"/>
                <a:cs typeface="+mj-lt"/>
              </a:rPr>
              <a:t>King L. K., Marshall D. A., Faris P., Woodhouse L. J., Jones C. A., Noseworthy T. et al. Use of recommended non-surgical </a:t>
            </a:r>
            <a:r>
              <a:rPr lang="fr-ca" sz="700" b="0" i="0" u="none" baseline="0">
                <a:solidFill>
                  <a:srgbClr val="212121"/>
                </a:solidFill>
                <a:latin typeface="+mj-lt"/>
                <a:ea typeface="+mj-lt"/>
                <a:cs typeface="+mj-lt"/>
              </a:rPr>
              <a:t>k</a:t>
            </a:r>
            <a:r>
              <a:rPr lang="fr-ca" sz="700" b="0" i="0" u="none" baseline="0">
                <a:solidFill>
                  <a:srgbClr val="212121"/>
                </a:solidFill>
                <a:effectLst/>
                <a:latin typeface="+mj-lt"/>
                <a:ea typeface="+mj-lt"/>
                <a:cs typeface="+mj-lt"/>
              </a:rPr>
              <a:t>nee osteoarthritis management in patients prior to total knee arthroplasty: a </a:t>
            </a:r>
            <a:r>
              <a:rPr lang="fr-ca" sz="700" b="0" i="0" u="none" baseline="0">
                <a:solidFill>
                  <a:srgbClr val="212121"/>
                </a:solidFill>
                <a:latin typeface="+mj-lt"/>
                <a:ea typeface="+mj-lt"/>
                <a:cs typeface="+mj-lt"/>
              </a:rPr>
              <a:t>c</a:t>
            </a:r>
            <a:r>
              <a:rPr lang="fr-ca" sz="700" b="0" i="0" u="none" baseline="0">
                <a:solidFill>
                  <a:srgbClr val="212121"/>
                </a:solidFill>
                <a:effectLst/>
                <a:latin typeface="+mj-lt"/>
                <a:ea typeface="+mj-lt"/>
                <a:cs typeface="+mj-lt"/>
              </a:rPr>
              <a:t>ross-sectional study. J Rheumatol. 2020 août 1;47(8):1253-1260. doi: 10.3899/jrheum.190467. Publié en ligne le 15 novembre 2019. PMID: 31732554</a:t>
            </a:r>
            <a:endParaRPr lang="fr-ca" sz="700" dirty="0">
              <a:solidFill>
                <a:srgbClr val="212121"/>
              </a:solidFill>
              <a:latin typeface="+mj-lt"/>
              <a:ea typeface="MS PGothic"/>
              <a:cs typeface="Calibri"/>
            </a:endParaRPr>
          </a:p>
          <a:p>
            <a:pPr algn="l" rtl="0" fontAlgn="t"/>
            <a:r>
              <a:rPr lang="fr-ca" sz="700" b="0" i="0" u="none" baseline="0">
                <a:solidFill>
                  <a:srgbClr val="212121"/>
                </a:solidFill>
                <a:latin typeface="+mj-lt"/>
                <a:ea typeface="MS PGothic"/>
                <a:cs typeface="Calibri"/>
              </a:rPr>
              <a:t>4. </a:t>
            </a:r>
            <a:r>
              <a:rPr lang="fr-ca" sz="700" b="0" i="0" u="none" baseline="0">
                <a:solidFill>
                  <a:srgbClr val="212121"/>
                </a:solidFill>
                <a:effectLst/>
                <a:latin typeface="+mj-lt"/>
                <a:ea typeface="+mj-lt"/>
                <a:cs typeface="+mj-lt"/>
              </a:rPr>
              <a:t>King L. K., Marshall D. A., Jones C. A., Woodhouse L. J., Ravi B., Faris P. D. et al. Are medical comorbidities contributing to the use of opioid analgesics in patients with knee osteoarthritis? Osteoarthritis Cartilage. 2020 août; 28(8):1030-1037. doi: 10.1016/j.joca.2020.04.012. Publié en ligne le 7 mai 2020. PMID: 32387761.</a:t>
            </a:r>
          </a:p>
          <a:p>
            <a:pPr algn="l" rtl="0" fontAlgn="t"/>
            <a:r>
              <a:rPr lang="fr-ca" sz="700" b="0" i="0" u="none" baseline="0">
                <a:solidFill>
                  <a:srgbClr val="212121"/>
                </a:solidFill>
                <a:latin typeface="+mj-lt"/>
                <a:ea typeface="+mj-lt"/>
                <a:cs typeface="+mj-lt"/>
              </a:rPr>
              <a:t>5. </a:t>
            </a:r>
            <a:r>
              <a:rPr lang="fr-ca" sz="700" b="0" i="0" u="none" baseline="0">
                <a:solidFill>
                  <a:srgbClr val="222222"/>
                </a:solidFill>
                <a:effectLst/>
                <a:latin typeface="+mj-lt"/>
                <a:ea typeface="+mj-lt"/>
                <a:cs typeface="+mj-lt"/>
              </a:rPr>
              <a:t>Johnson, A., Milne, B., Pasquali, M. et al</a:t>
            </a:r>
            <a:r>
              <a:rPr lang="fr-ca" sz="700" b="0" i="1" u="none" baseline="0">
                <a:solidFill>
                  <a:srgbClr val="222222"/>
                </a:solidFill>
                <a:effectLst/>
                <a:latin typeface="+mj-lt"/>
                <a:ea typeface="+mj-lt"/>
                <a:cs typeface="+mj-lt"/>
              </a:rPr>
              <a:t>.</a:t>
            </a:r>
            <a:r>
              <a:rPr lang="fr-ca" sz="700" b="0" i="0" u="none" baseline="0">
                <a:solidFill>
                  <a:srgbClr val="222222"/>
                </a:solidFill>
                <a:effectLst/>
                <a:latin typeface="+mj-lt"/>
                <a:ea typeface="+mj-lt"/>
                <a:cs typeface="+mj-lt"/>
              </a:rPr>
              <a:t> Long-term opioid use in seniors following hip and knee arthroplasty in Ontario: a historical cohort study. </a:t>
            </a:r>
            <a:r>
              <a:rPr lang="fr-ca" sz="700" b="0" i="1" u="none" baseline="0">
                <a:solidFill>
                  <a:srgbClr val="222222"/>
                </a:solidFill>
                <a:effectLst/>
                <a:latin typeface="+mj-lt"/>
                <a:ea typeface="+mj-lt"/>
                <a:cs typeface="+mj-lt"/>
              </a:rPr>
              <a:t>Can J Anesth/J Can Anesth.</a:t>
            </a:r>
            <a:r>
              <a:rPr lang="fr-ca" sz="700" b="0" i="0" u="none" baseline="0">
                <a:solidFill>
                  <a:srgbClr val="222222"/>
                </a:solidFill>
                <a:effectLst/>
                <a:latin typeface="+mj-lt"/>
                <a:ea typeface="+mj-lt"/>
                <a:cs typeface="+mj-lt"/>
              </a:rPr>
              <a:t> 69:934–944 (2022). https://doi.org/10.1007/s12630-021-02091-2</a:t>
            </a:r>
            <a:endParaRPr lang="fr-ca" sz="700" b="0" i="0" dirty="0">
              <a:solidFill>
                <a:srgbClr val="212121"/>
              </a:solidFill>
              <a:effectLst/>
              <a:latin typeface="+mj-lt"/>
            </a:endParaRPr>
          </a:p>
          <a:p>
            <a:pPr algn="l" rtl="0" fontAlgn="t"/>
            <a:r>
              <a:rPr lang="fr-ca" sz="700" b="0" i="0" u="none" baseline="0">
                <a:latin typeface="+mj-lt"/>
                <a:ea typeface="MS PGothic"/>
                <a:cs typeface="Calibri"/>
              </a:rPr>
              <a:t>6. </a:t>
            </a:r>
            <a:r>
              <a:rPr lang="fr-ca" sz="700" b="0" i="0" u="none" baseline="0">
                <a:solidFill>
                  <a:srgbClr val="212121"/>
                </a:solidFill>
                <a:effectLst/>
                <a:latin typeface="+mj-lt"/>
                <a:ea typeface="+mj-lt"/>
                <a:cs typeface="+mj-lt"/>
              </a:rPr>
              <a:t>Briggs A. M., Houlding E., Hinman R. S., Desmond L. A., Bennell K. L., Darlow B. et al. Health professionals and students encounter multi-level barriers to implementing high-value osteoarthritis care: a multi-national study. Osteoarthritis Cartilage. 2019 Mai;27(5):788-804. doi: 10.1016/j.joca.2018.12.024. Publié en ligne le 19 janvier 2019. PMID: 30668988</a:t>
            </a:r>
            <a:endParaRPr lang="fr-ca" sz="700" dirty="0">
              <a:latin typeface="+mj-lt"/>
              <a:ea typeface="MS PGothic"/>
              <a:cs typeface="Calibri"/>
            </a:endParaRPr>
          </a:p>
          <a:p>
            <a:pPr algn="l" rtl="0" fontAlgn="t"/>
            <a:endParaRPr lang="fr-ca" sz="700" dirty="0">
              <a:latin typeface="+mj-lt"/>
              <a:ea typeface="MS PGothic"/>
              <a:cs typeface="Calibri"/>
            </a:endParaRPr>
          </a:p>
        </p:txBody>
      </p:sp>
      <p:sp>
        <p:nvSpPr>
          <p:cNvPr id="23" name="Footer Placeholder 1">
            <a:extLst>
              <a:ext uri="{FF2B5EF4-FFF2-40B4-BE49-F238E27FC236}">
                <a16:creationId xmlns:a16="http://schemas.microsoft.com/office/drawing/2014/main" id="{4E906D15-F5EB-4E7E-9207-22305086BC91}"/>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21</a:t>
            </a:r>
          </a:p>
        </p:txBody>
      </p:sp>
    </p:spTree>
    <p:extLst>
      <p:ext uri="{BB962C8B-B14F-4D97-AF65-F5344CB8AC3E}">
        <p14:creationId xmlns:p14="http://schemas.microsoft.com/office/powerpoint/2010/main" val="34069970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E3EF1EB-8119-BB73-0498-FD08AD8A0159}"/>
              </a:ext>
            </a:extLst>
          </p:cNvPr>
          <p:cNvSpPr>
            <a:spLocks noGrp="1"/>
          </p:cNvSpPr>
          <p:nvPr>
            <p:ph sz="half" idx="2"/>
          </p:nvPr>
        </p:nvSpPr>
        <p:spPr>
          <a:xfrm>
            <a:off x="533399" y="2405400"/>
            <a:ext cx="5184000" cy="2880000"/>
          </a:xfrm>
        </p:spPr>
        <p:txBody>
          <a:bodyPr vert="horz" lIns="0" tIns="0" rIns="0" bIns="0" rtlCol="0" anchor="t">
            <a:noAutofit/>
          </a:bodyPr>
          <a:lstStyle/>
          <a:p>
            <a:pPr marL="359410" indent="-283845" algn="l" rtl="0">
              <a:spcAft>
                <a:spcPts val="600"/>
              </a:spcAft>
              <a:buClrTx/>
              <a:buFont typeface="Arial" panose="020B0604020202020204" pitchFamily="34" charset="0"/>
              <a:buChar char="•"/>
            </a:pPr>
            <a:r>
              <a:rPr lang="fr-ca" sz="1700" b="0" i="0" u="none" baseline="0">
                <a:latin typeface="Calibri"/>
                <a:ea typeface="Calibri"/>
                <a:cs typeface="Calibri"/>
              </a:rPr>
              <a:t>Pour chaque augmentation de 5 kg/m</a:t>
            </a:r>
            <a:r>
              <a:rPr lang="fr-ca" sz="1700" b="0" i="0" u="none" baseline="30000">
                <a:latin typeface="Calibri"/>
                <a:ea typeface="Calibri"/>
                <a:cs typeface="Calibri"/>
              </a:rPr>
              <a:t>2</a:t>
            </a:r>
            <a:r>
              <a:rPr lang="fr-ca" sz="1700" b="0" i="0" u="none" baseline="0">
                <a:latin typeface="Calibri"/>
                <a:ea typeface="Calibri"/>
                <a:cs typeface="Calibri"/>
              </a:rPr>
              <a:t> de l’indice de masse corporelle (IMC), le risque de développer de l’ostéo-arthrite du genou augmente de 35 %</a:t>
            </a:r>
            <a:r>
              <a:rPr lang="fr-ca" sz="1700" b="0" i="0" u="none" baseline="30000">
                <a:latin typeface="Calibri"/>
                <a:ea typeface="Calibri"/>
                <a:cs typeface="Calibri"/>
              </a:rPr>
              <a:t>1</a:t>
            </a:r>
            <a:r>
              <a:rPr lang="fr-ca" sz="1700" b="0" i="0" u="none" baseline="0">
                <a:latin typeface="Calibri"/>
                <a:ea typeface="Calibri"/>
                <a:cs typeface="Calibri"/>
              </a:rPr>
              <a:t>; le risque de développer de l’ostéo-arthrite de la hanche augmente de 11 %</a:t>
            </a:r>
            <a:r>
              <a:rPr lang="fr-ca" sz="1700" b="0" i="0" u="none" baseline="30000">
                <a:latin typeface="Calibri"/>
                <a:ea typeface="Calibri"/>
                <a:cs typeface="Calibri"/>
              </a:rPr>
              <a:t>2</a:t>
            </a:r>
            <a:endParaRPr lang="fr-ca" sz="1700" dirty="0">
              <a:latin typeface="Calibri"/>
              <a:ea typeface="Calibri"/>
              <a:cs typeface="Calibri"/>
            </a:endParaRPr>
          </a:p>
          <a:p>
            <a:pPr marL="359410" indent="-283845" algn="l" rtl="0">
              <a:spcAft>
                <a:spcPts val="600"/>
              </a:spcAft>
              <a:buClrTx/>
              <a:buFont typeface="Arial" panose="020B0604020202020204" pitchFamily="34" charset="0"/>
              <a:buChar char="•"/>
            </a:pPr>
            <a:r>
              <a:rPr lang="fr-ca" sz="1700" b="0" i="0" u="none" baseline="0">
                <a:latin typeface="Calibri"/>
                <a:ea typeface="Calibri"/>
                <a:cs typeface="Calibri"/>
              </a:rPr>
              <a:t>Parmi les personnes atteintes d’ostéo-arthrite, les valeurs de l’IMC pour l’obésité (</a:t>
            </a:r>
            <a:r>
              <a:rPr lang="fr-ca" sz="1700" b="0" i="0" u="none" baseline="0">
                <a:solidFill>
                  <a:srgbClr val="000000"/>
                </a:solidFill>
                <a:latin typeface="Calibri"/>
                <a:ea typeface="Calibri"/>
                <a:cs typeface="Calibri"/>
              </a:rPr>
              <a:t>&gt; 30 kg/m</a:t>
            </a:r>
            <a:r>
              <a:rPr lang="fr-ca" sz="1700" b="0" i="0" u="none" baseline="30000">
                <a:solidFill>
                  <a:srgbClr val="000000"/>
                </a:solidFill>
                <a:latin typeface="Calibri"/>
                <a:ea typeface="Calibri"/>
                <a:cs typeface="Calibri"/>
              </a:rPr>
              <a:t>2</a:t>
            </a:r>
            <a:r>
              <a:rPr lang="fr-ca" sz="1700" b="0" i="0" u="none" baseline="0">
                <a:latin typeface="Calibri"/>
                <a:ea typeface="Calibri"/>
                <a:cs typeface="Calibri"/>
              </a:rPr>
              <a:t>) et un tour de taille classé comme étant élevé (</a:t>
            </a:r>
            <a:r>
              <a:rPr lang="fr-ca" sz="1700" b="0" i="0" u="none" baseline="0">
                <a:effectLst/>
                <a:latin typeface="Calibri"/>
                <a:ea typeface="Calibri" panose="020F0502020204030204" pitchFamily="34" charset="0"/>
                <a:cs typeface="Arial"/>
              </a:rPr>
              <a:t>hommes : ≥ 102 cm; femmes : ≥ 88 cm)</a:t>
            </a:r>
            <a:r>
              <a:rPr lang="fr-ca" sz="1700" b="0" i="0" u="none" baseline="0">
                <a:latin typeface="Calibri"/>
                <a:ea typeface="Calibri"/>
                <a:cs typeface="Calibri"/>
              </a:rPr>
              <a:t> sont des facteurs de risque de problèmes de mobilité</a:t>
            </a:r>
            <a:r>
              <a:rPr lang="fr-ca" sz="1700" b="0" i="0" u="none" baseline="30000">
                <a:latin typeface="Calibri"/>
                <a:ea typeface="Calibri"/>
                <a:cs typeface="Calibri"/>
              </a:rPr>
              <a:t>3</a:t>
            </a:r>
          </a:p>
        </p:txBody>
      </p:sp>
      <p:sp>
        <p:nvSpPr>
          <p:cNvPr id="6" name="Content Placeholder 5">
            <a:extLst>
              <a:ext uri="{FF2B5EF4-FFF2-40B4-BE49-F238E27FC236}">
                <a16:creationId xmlns:a16="http://schemas.microsoft.com/office/drawing/2014/main" id="{970D0869-37F2-B9E7-FFF1-83FDF2DF72E9}"/>
              </a:ext>
            </a:extLst>
          </p:cNvPr>
          <p:cNvSpPr>
            <a:spLocks noGrp="1"/>
          </p:cNvSpPr>
          <p:nvPr>
            <p:ph sz="quarter" idx="4"/>
          </p:nvPr>
        </p:nvSpPr>
        <p:spPr>
          <a:xfrm>
            <a:off x="6234851" y="2377089"/>
            <a:ext cx="5423750" cy="2988000"/>
          </a:xfrm>
        </p:spPr>
        <p:txBody>
          <a:bodyPr/>
          <a:lstStyle/>
          <a:p>
            <a:pPr marL="285750" indent="-285750" algn="l" rtl="0">
              <a:spcAft>
                <a:spcPts val="600"/>
              </a:spcAft>
              <a:buClrTx/>
              <a:buFont typeface="Arial" panose="020B0604020202020204" pitchFamily="34" charset="0"/>
              <a:buChar char="•"/>
            </a:pPr>
            <a:r>
              <a:rPr lang="fr-ca" sz="1700" b="0" i="0" u="none" baseline="0">
                <a:solidFill>
                  <a:srgbClr val="000000"/>
                </a:solidFill>
                <a:latin typeface="Calibri"/>
                <a:ea typeface="Calibri"/>
                <a:cs typeface="Calibri"/>
              </a:rPr>
              <a:t>Les interventions basées sur l’exercice peuvent réduire la douleur et améliorer la fonction physique de l’articulation touchée</a:t>
            </a:r>
            <a:r>
              <a:rPr lang="fr-ca" sz="1700" b="0" i="0" u="none" baseline="30000">
                <a:solidFill>
                  <a:srgbClr val="000000"/>
                </a:solidFill>
                <a:latin typeface="Calibri"/>
                <a:ea typeface="Calibri"/>
                <a:cs typeface="Calibri"/>
              </a:rPr>
              <a:t>4</a:t>
            </a:r>
            <a:r>
              <a:rPr lang="fr-ca" sz="1700" b="0" i="0" u="none" baseline="0">
                <a:solidFill>
                  <a:srgbClr val="000000"/>
                </a:solidFill>
                <a:latin typeface="Calibri"/>
                <a:ea typeface="Calibri"/>
                <a:cs typeface="Calibri"/>
              </a:rPr>
              <a:t>.</a:t>
            </a:r>
          </a:p>
          <a:p>
            <a:pPr marL="285750" indent="-285750" algn="l" rtl="0">
              <a:spcAft>
                <a:spcPts val="600"/>
              </a:spcAft>
              <a:buClrTx/>
              <a:buFont typeface="Arial" panose="020B0604020202020204" pitchFamily="34" charset="0"/>
              <a:buChar char="•"/>
            </a:pPr>
            <a:r>
              <a:rPr lang="fr-ca" sz="1700" b="0" i="0" u="none" baseline="0">
                <a:solidFill>
                  <a:srgbClr val="000000"/>
                </a:solidFill>
                <a:latin typeface="Calibri"/>
                <a:ea typeface="Calibri"/>
                <a:cs typeface="Calibri"/>
              </a:rPr>
              <a:t>Dans une cohorte canadienne de personnes atteintes d’ostéo-arthrite, on a constaté que seules</a:t>
            </a:r>
          </a:p>
          <a:p>
            <a:pPr marL="609750" lvl="1" indent="-285750" algn="l" rtl="0">
              <a:spcAft>
                <a:spcPts val="600"/>
              </a:spcAft>
              <a:buClrTx/>
              <a:buFont typeface="Courier New" panose="02070309020205020404" pitchFamily="49" charset="0"/>
              <a:buChar char="o"/>
            </a:pPr>
            <a:r>
              <a:rPr lang="fr-ca" sz="1700" b="0" i="0" u="none" baseline="0">
                <a:solidFill>
                  <a:srgbClr val="000000"/>
                </a:solidFill>
                <a:latin typeface="Calibri"/>
                <a:ea typeface="Calibri"/>
                <a:cs typeface="Calibri"/>
              </a:rPr>
              <a:t> 63 % des personnes ont déclaré avoir atteint le seuil d’exercice de 55 minutes/semaine après consultation avec un chirurgien orthopédiste</a:t>
            </a:r>
            <a:r>
              <a:rPr lang="fr-ca" sz="1700" b="0" i="0" u="none" baseline="30000">
                <a:solidFill>
                  <a:srgbClr val="000000"/>
                </a:solidFill>
                <a:latin typeface="Calibri"/>
                <a:ea typeface="Calibri"/>
                <a:cs typeface="Calibri"/>
              </a:rPr>
              <a:t>5</a:t>
            </a:r>
            <a:r>
              <a:rPr lang="fr-ca" sz="1700" b="0" i="0" u="none" baseline="0">
                <a:solidFill>
                  <a:srgbClr val="000000"/>
                </a:solidFill>
                <a:latin typeface="Calibri"/>
                <a:ea typeface="Calibri"/>
                <a:cs typeface="Calibri"/>
              </a:rPr>
              <a:t>.</a:t>
            </a:r>
            <a:endParaRPr lang="fr-ca" sz="1700" dirty="0">
              <a:solidFill>
                <a:srgbClr val="000000"/>
              </a:solidFill>
              <a:latin typeface="Calibri"/>
              <a:ea typeface="Calibri"/>
              <a:cs typeface="Calibri"/>
            </a:endParaRPr>
          </a:p>
          <a:p>
            <a:pPr marL="609750" lvl="1" indent="-285750" algn="l" rtl="0">
              <a:spcAft>
                <a:spcPts val="600"/>
              </a:spcAft>
              <a:buClrTx/>
              <a:buFont typeface="Courier New" panose="02070309020205020404" pitchFamily="49" charset="0"/>
              <a:buChar char="o"/>
            </a:pPr>
            <a:r>
              <a:rPr lang="fr-ca" sz="1700" b="0" i="0" u="none" baseline="0">
                <a:solidFill>
                  <a:srgbClr val="000000"/>
                </a:solidFill>
                <a:latin typeface="Calibri"/>
                <a:ea typeface="Calibri"/>
                <a:cs typeface="Calibri"/>
              </a:rPr>
              <a:t>37 % des personnes ayant un IMC &gt; 25 kg/m</a:t>
            </a:r>
            <a:r>
              <a:rPr lang="fr-ca" sz="1700" b="0" i="0" u="none" baseline="30000">
                <a:solidFill>
                  <a:srgbClr val="000000"/>
                </a:solidFill>
                <a:latin typeface="Calibri"/>
                <a:ea typeface="Calibri"/>
                <a:cs typeface="Calibri"/>
              </a:rPr>
              <a:t>2</a:t>
            </a:r>
            <a:r>
              <a:rPr lang="fr-ca" sz="1700" b="0" i="0" u="none" baseline="0">
                <a:solidFill>
                  <a:srgbClr val="000000"/>
                </a:solidFill>
                <a:latin typeface="Calibri"/>
                <a:ea typeface="Calibri"/>
                <a:cs typeface="Calibri"/>
              </a:rPr>
              <a:t> (en surpoids ou obèses) ont déclaré avoir tenté de gérer leur poids après consultation avec un chirurgien orthopédique</a:t>
            </a:r>
            <a:r>
              <a:rPr lang="fr-ca" sz="1700" b="0" i="0" u="none" baseline="30000">
                <a:solidFill>
                  <a:srgbClr val="000000"/>
                </a:solidFill>
                <a:latin typeface="Calibri"/>
                <a:ea typeface="Calibri"/>
                <a:cs typeface="Calibri"/>
              </a:rPr>
              <a:t>5</a:t>
            </a:r>
            <a:endParaRPr lang="fr-ca" sz="1700" dirty="0">
              <a:solidFill>
                <a:srgbClr val="000000"/>
              </a:solidFill>
              <a:latin typeface="Calibri"/>
              <a:ea typeface="Calibri"/>
              <a:cs typeface="Calibri"/>
            </a:endParaRPr>
          </a:p>
          <a:p>
            <a:pPr marL="285750" indent="-285750" algn="l" rtl="0">
              <a:buClr>
                <a:schemeClr val="accent1"/>
              </a:buClr>
              <a:buFont typeface="Arial" panose="020B0604020202020204" pitchFamily="34" charset="0"/>
              <a:buChar char="•"/>
            </a:pPr>
            <a:endParaRPr lang="fr-ca" sz="1800" dirty="0">
              <a:solidFill>
                <a:srgbClr val="000000"/>
              </a:solidFill>
              <a:latin typeface="Calibri"/>
              <a:ea typeface="Calibri"/>
              <a:cs typeface="Calibri"/>
            </a:endParaRPr>
          </a:p>
          <a:p>
            <a:pPr marL="228600" indent="-342900" algn="l" rtl="0">
              <a:buFont typeface="Arial" panose="020B0604020202020204" pitchFamily="34" charset="0"/>
              <a:buChar char="•"/>
            </a:pPr>
            <a:endParaRPr lang="fr-ca" sz="1600" dirty="0">
              <a:solidFill>
                <a:srgbClr val="000000"/>
              </a:solidFill>
              <a:latin typeface="Calibri"/>
              <a:ea typeface="Calibri"/>
              <a:cs typeface="Calibri"/>
            </a:endParaRPr>
          </a:p>
        </p:txBody>
      </p:sp>
      <p:sp>
        <p:nvSpPr>
          <p:cNvPr id="2" name="Title 1">
            <a:extLst>
              <a:ext uri="{FF2B5EF4-FFF2-40B4-BE49-F238E27FC236}">
                <a16:creationId xmlns:a16="http://schemas.microsoft.com/office/drawing/2014/main" id="{77C7F43A-A71D-781D-BCF1-5D7958BA970B}"/>
              </a:ext>
            </a:extLst>
          </p:cNvPr>
          <p:cNvSpPr>
            <a:spLocks noGrp="1"/>
          </p:cNvSpPr>
          <p:nvPr>
            <p:ph type="title"/>
          </p:nvPr>
        </p:nvSpPr>
        <p:spPr/>
        <p:txBody>
          <a:bodyPr/>
          <a:lstStyle/>
          <a:p>
            <a:pPr algn="l" rtl="0"/>
            <a:r>
              <a:rPr lang="fr-ca" sz="2400" b="1" i="0" u="none" baseline="0" dirty="0">
                <a:solidFill>
                  <a:srgbClr val="000000"/>
                </a:solidFill>
                <a:latin typeface="Calibri"/>
                <a:ea typeface="Calibri"/>
                <a:cs typeface="Calibri"/>
              </a:rPr>
              <a:t>L’exercice et la perte de poids sont des stratégies de traitement importantes pour les personnes atteintes d’ostéo-arthrite qui sont en surpoids ou obèses</a:t>
            </a:r>
            <a:endParaRPr lang="fr-ca" sz="2400" dirty="0">
              <a:latin typeface="Calibri"/>
              <a:cs typeface="Calibri"/>
            </a:endParaRPr>
          </a:p>
        </p:txBody>
      </p:sp>
      <p:sp>
        <p:nvSpPr>
          <p:cNvPr id="7" name="Text Placeholder 6">
            <a:extLst>
              <a:ext uri="{FF2B5EF4-FFF2-40B4-BE49-F238E27FC236}">
                <a16:creationId xmlns:a16="http://schemas.microsoft.com/office/drawing/2014/main" id="{AE1B5F0E-17C6-DA07-B39B-D7363E3E3FA9}"/>
              </a:ext>
            </a:extLst>
          </p:cNvPr>
          <p:cNvSpPr>
            <a:spLocks noGrp="1"/>
          </p:cNvSpPr>
          <p:nvPr>
            <p:ph type="body" sz="quarter" idx="10"/>
          </p:nvPr>
        </p:nvSpPr>
        <p:spPr>
          <a:xfrm>
            <a:off x="539839" y="231914"/>
            <a:ext cx="11087100" cy="184666"/>
          </a:xfrm>
        </p:spPr>
        <p:txBody>
          <a:bodyPr/>
          <a:lstStyle/>
          <a:p>
            <a:pPr algn="l" rtl="0"/>
            <a:r>
              <a:rPr lang="fr-ca" b="0" i="0" u="none" baseline="0"/>
              <a:t>Norme de qualité pour l’ostéo-arthrite</a:t>
            </a:r>
          </a:p>
        </p:txBody>
      </p:sp>
      <p:pic>
        <p:nvPicPr>
          <p:cNvPr id="1026" name="Picture 2">
            <a:extLst>
              <a:ext uri="{FF2B5EF4-FFF2-40B4-BE49-F238E27FC236}">
                <a16:creationId xmlns:a16="http://schemas.microsoft.com/office/drawing/2014/main" id="{9810602E-64FB-EAC5-4B9F-7D36B5C4BCEB}"/>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2114" y="1408488"/>
            <a:ext cx="900000" cy="90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AFEA69D-9A42-4F1F-EAE3-5A24EB067227}"/>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1312" y="1408488"/>
            <a:ext cx="900000" cy="900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5FDD6A5-186E-2A85-72BD-4E188A8DBB6B}"/>
              </a:ext>
            </a:extLst>
          </p:cNvPr>
          <p:cNvSpPr txBox="1"/>
          <p:nvPr/>
        </p:nvSpPr>
        <p:spPr>
          <a:xfrm>
            <a:off x="442823" y="5632332"/>
            <a:ext cx="10849152" cy="1386532"/>
          </a:xfrm>
          <a:prstGeom prst="rect">
            <a:avLst/>
          </a:prstGeom>
          <a:noFill/>
        </p:spPr>
        <p:txBody>
          <a:bodyPr wrap="square" lIns="0" tIns="0" rIns="0" bIns="0" rtlCol="0" anchor="t" anchorCtr="0">
            <a:noAutofit/>
          </a:bodyPr>
          <a:lstStyle/>
          <a:p>
            <a:pPr algn="l" rtl="0" fontAlgn="t"/>
            <a:r>
              <a:rPr lang="fr-ca" sz="800" b="0" i="0" u="none" baseline="0">
                <a:ea typeface="MS PGothic"/>
                <a:cs typeface="Aldhabi" panose="020F0502020204030204" pitchFamily="2" charset="-78"/>
              </a:rPr>
              <a:t>1. </a:t>
            </a:r>
            <a:r>
              <a:rPr lang="fr-ca" sz="800" b="0" i="0" u="none" baseline="0">
                <a:solidFill>
                  <a:srgbClr val="212121"/>
                </a:solidFill>
                <a:effectLst/>
                <a:cs typeface="Aldhabi" panose="020F0502020204030204" pitchFamily="2" charset="-78"/>
              </a:rPr>
              <a:t>Jiang L., Tian W., Wang Y., Rong J., Bao C., Liu Y. et al. Body mass index and susceptibility to knee osteoarthritis: a systematic review and meta-analysis. Joint Bone Spine. 2012 Mai;79(3):291-7. doi: 10.1016/j.jbspin.2011.05.015. Publié en ligne le 30 juillet 2011. PMID: 21803633</a:t>
            </a:r>
          </a:p>
          <a:p>
            <a:pPr algn="l" rtl="0"/>
            <a:r>
              <a:rPr lang="fr-ca" sz="800" b="0" i="0" u="none" baseline="0">
                <a:solidFill>
                  <a:srgbClr val="212121"/>
                </a:solidFill>
                <a:cs typeface="Aldhabi" panose="020F0502020204030204" pitchFamily="2" charset="-78"/>
              </a:rPr>
              <a:t>2. </a:t>
            </a:r>
            <a:r>
              <a:rPr lang="fr-ca" sz="800" b="0" i="0" u="none" baseline="0">
                <a:solidFill>
                  <a:srgbClr val="212121"/>
                </a:solidFill>
                <a:effectLst/>
                <a:cs typeface="Aldhabi" panose="020F0502020204030204" pitchFamily="2" charset="-78"/>
              </a:rPr>
              <a:t>Jiang L., Rong J., Wang Y., Hu F., Bao C., Li X. et al. The relationship between body mass index and hip osteoarthritis: a systematic review and meta-analysis. Joint Bone Spine. 2011 Mars;78(2):150-5. doi: 10.1016/j.jbspin.2010.04.011. Publié en ligne le 30 juin 2010. PMID: 20580591</a:t>
            </a:r>
          </a:p>
          <a:p>
            <a:pPr algn="l" rtl="0" fontAlgn="t"/>
            <a:r>
              <a:rPr lang="fr-ca" sz="800" b="0" i="0" u="none" baseline="0">
                <a:solidFill>
                  <a:srgbClr val="212121"/>
                </a:solidFill>
                <a:ea typeface="MS PGothic"/>
                <a:cs typeface="Aldhabi" panose="020F0502020204030204" pitchFamily="2" charset="-78"/>
              </a:rPr>
              <a:t>3. </a:t>
            </a:r>
            <a:r>
              <a:rPr lang="fr-ca" sz="800" b="0" i="0" u="none" baseline="0">
                <a:solidFill>
                  <a:srgbClr val="212121"/>
                </a:solidFill>
                <a:effectLst/>
                <a:cs typeface="Aldhabi" panose="020F0502020204030204" pitchFamily="2" charset="-78"/>
              </a:rPr>
              <a:t>Gill S. V., Hicks G. E., Zhang Y., Niu J., Apovian C. M., White D. K. The association of waist circumference with walking difficulty among adults with or at risk of knee osteoarthritis: the Osteoarthritis Initiative. Osteoarthritis Cartilage. 2017 janv.; 25(1):60-66. doi : 10.1016/j.joca.2016.07.011. Publié en ligne le 1</a:t>
            </a:r>
            <a:r>
              <a:rPr lang="fr-ca" sz="800" b="0" i="0" u="none" baseline="30000">
                <a:solidFill>
                  <a:srgbClr val="212121"/>
                </a:solidFill>
                <a:effectLst/>
                <a:cs typeface="Aldhabi" panose="020F0502020204030204" pitchFamily="2" charset="-78"/>
              </a:rPr>
              <a:t>er</a:t>
            </a:r>
            <a:r>
              <a:rPr lang="fr-ca" sz="800" b="0" i="0" u="none" baseline="0">
                <a:solidFill>
                  <a:srgbClr val="212121"/>
                </a:solidFill>
                <a:effectLst/>
                <a:cs typeface="Aldhabi" panose="020F0502020204030204" pitchFamily="2" charset="-78"/>
              </a:rPr>
              <a:t> août 2016. PMID: 27492464; PMCID: PMC5182140</a:t>
            </a:r>
          </a:p>
          <a:p>
            <a:pPr algn="l" rtl="0" fontAlgn="t"/>
            <a:r>
              <a:rPr lang="fr-ca" sz="800" b="0" i="0" u="none" baseline="0">
                <a:solidFill>
                  <a:srgbClr val="212121"/>
                </a:solidFill>
                <a:effectLst/>
                <a:cs typeface="Aldhabi" panose="020F0502020204030204" pitchFamily="2" charset="-78"/>
              </a:rPr>
              <a:t>4. McAlindon T. E., Bannuru R. R., Sullivan M. C., Arden N. K., Berenbaum F., Bierma-Zeinstra S. M. et al. OARSI guidelines for the non-surgical management of knee osteoarthritis. Osteoarthritis Cartilage. 2014 mars;22(3):363-88. doi: 10.1016/j.joca.2014.01.003. Publié en ligne le 24 janvier 2014. PMID: 24462672</a:t>
            </a:r>
          </a:p>
          <a:p>
            <a:pPr algn="l" rtl="0" fontAlgn="t"/>
            <a:r>
              <a:rPr lang="fr-ca" sz="800" b="0" i="0" u="none" baseline="0">
                <a:solidFill>
                  <a:srgbClr val="212121"/>
                </a:solidFill>
                <a:ea typeface="MS PGothic"/>
                <a:cs typeface="Aldhabi" panose="020F0502020204030204" pitchFamily="2" charset="-78"/>
              </a:rPr>
              <a:t>5. </a:t>
            </a:r>
            <a:r>
              <a:rPr lang="fr-ca" sz="800" b="0" i="0" u="none" baseline="0">
                <a:solidFill>
                  <a:srgbClr val="212121"/>
                </a:solidFill>
                <a:effectLst/>
                <a:cs typeface="Aldhabi" panose="020F0502020204030204" pitchFamily="2" charset="-78"/>
              </a:rPr>
              <a:t>Mazzei D. R., Whittaker J. L., Kania-Richmond A., Faris P., Wasylak T., Robert J. et al. Do people with knee osteoarthritis use guideline-consistent treatments after an orthopaedic surgeon recommends nonsurgical care? A cross-sectional survey with long-term follow-up. Osteoarthr Cartil Open. 2022 Mar 28;4(2):100256. doi: 10.1016/j.ocarto.2022.100256. PMID: 36475282; PMCID : PMC9718222</a:t>
            </a:r>
          </a:p>
          <a:p>
            <a:pPr algn="l" rtl="0" fontAlgn="t"/>
            <a:endParaRPr lang="fr-ca" sz="800" dirty="0">
              <a:latin typeface="+mj-lt"/>
              <a:ea typeface="MS PGothic"/>
              <a:cs typeface="Calibri"/>
            </a:endParaRPr>
          </a:p>
        </p:txBody>
      </p:sp>
      <p:sp>
        <p:nvSpPr>
          <p:cNvPr id="8" name="Footer Placeholder 1">
            <a:extLst>
              <a:ext uri="{FF2B5EF4-FFF2-40B4-BE49-F238E27FC236}">
                <a16:creationId xmlns:a16="http://schemas.microsoft.com/office/drawing/2014/main" id="{AE43E641-E63C-9616-161B-9BEA88F53171}"/>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22</a:t>
            </a:r>
          </a:p>
        </p:txBody>
      </p:sp>
    </p:spTree>
    <p:extLst>
      <p:ext uri="{BB962C8B-B14F-4D97-AF65-F5344CB8AC3E}">
        <p14:creationId xmlns:p14="http://schemas.microsoft.com/office/powerpoint/2010/main" val="4149447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53E81-FF41-9610-47D9-AA26C29E3D46}"/>
              </a:ext>
            </a:extLst>
          </p:cNvPr>
          <p:cNvSpPr>
            <a:spLocks noGrp="1"/>
          </p:cNvSpPr>
          <p:nvPr>
            <p:ph type="title"/>
          </p:nvPr>
        </p:nvSpPr>
        <p:spPr>
          <a:xfrm>
            <a:off x="539839" y="450399"/>
            <a:ext cx="11403805" cy="697541"/>
          </a:xfrm>
        </p:spPr>
        <p:txBody>
          <a:bodyPr/>
          <a:lstStyle/>
          <a:p>
            <a:pPr algn="l" rtl="0"/>
            <a:r>
              <a:rPr lang="fr-ca" sz="2400" b="1" i="0" u="none" baseline="0" dirty="0">
                <a:latin typeface="Calibri"/>
                <a:ea typeface="Calibri"/>
                <a:cs typeface="Calibri"/>
              </a:rPr>
              <a:t>Référence pour examen en vue d’une chirurgie articulaire ne devrait être discutée que pour les procédures appropriées après un essai adéquat de prise en charge non chirurgicale</a:t>
            </a:r>
            <a:endParaRPr lang="fr-ca" sz="2400" dirty="0"/>
          </a:p>
        </p:txBody>
      </p:sp>
      <p:sp>
        <p:nvSpPr>
          <p:cNvPr id="3" name="Text Placeholder 2">
            <a:extLst>
              <a:ext uri="{FF2B5EF4-FFF2-40B4-BE49-F238E27FC236}">
                <a16:creationId xmlns:a16="http://schemas.microsoft.com/office/drawing/2014/main" id="{8B12D052-7D70-7A34-AD57-431BEAD2F23E}"/>
              </a:ext>
            </a:extLst>
          </p:cNvPr>
          <p:cNvSpPr>
            <a:spLocks noGrp="1"/>
          </p:cNvSpPr>
          <p:nvPr>
            <p:ph type="body" sz="quarter" idx="10"/>
          </p:nvPr>
        </p:nvSpPr>
        <p:spPr>
          <a:xfrm>
            <a:off x="539839" y="97802"/>
            <a:ext cx="11087100" cy="184666"/>
          </a:xfrm>
        </p:spPr>
        <p:txBody>
          <a:bodyPr/>
          <a:lstStyle/>
          <a:p>
            <a:pPr algn="l" rtl="0"/>
            <a:r>
              <a:rPr lang="fr-ca" b="0" i="0" u="none" baseline="0"/>
              <a:t>Norme de qualité pour l’ostéo-arthrite</a:t>
            </a:r>
          </a:p>
        </p:txBody>
      </p:sp>
      <p:pic>
        <p:nvPicPr>
          <p:cNvPr id="1028" name="Picture 4">
            <a:extLst>
              <a:ext uri="{FF2B5EF4-FFF2-40B4-BE49-F238E27FC236}">
                <a16:creationId xmlns:a16="http://schemas.microsoft.com/office/drawing/2014/main" id="{EEE08DE9-E3EC-49FC-A3B9-8DD8929CDA76}"/>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835" y="2577137"/>
            <a:ext cx="1188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499CA84-AC07-89C8-3920-9824E1CC1D1A}"/>
              </a:ext>
            </a:extLst>
          </p:cNvPr>
          <p:cNvSpPr txBox="1"/>
          <p:nvPr/>
        </p:nvSpPr>
        <p:spPr>
          <a:xfrm>
            <a:off x="539835" y="6350436"/>
            <a:ext cx="10432966" cy="27699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rtl="0"/>
            <a:r>
              <a:rPr lang="fr-ca" sz="900" b="0" i="0" u="none" baseline="0">
                <a:latin typeface="Calibri"/>
                <a:ea typeface="Roboto"/>
                <a:cs typeface="Roboto"/>
              </a:rPr>
              <a:t>1. Marsh J. D., Degen R., Birmingham T. B., Giffin J. R., Getgood A., Litchfield R. et al. The rate of unnecessary interventions for the management of knee osteoarthritis: a population-based cohort study. Can J Surg. 2022 février 18;65(1):E114-E120. doi : 10.1503/cjs.002221. PMID: 35181579; PMCID : PMC8863184</a:t>
            </a:r>
          </a:p>
        </p:txBody>
      </p:sp>
      <p:sp>
        <p:nvSpPr>
          <p:cNvPr id="6" name="Footer Placeholder 1">
            <a:extLst>
              <a:ext uri="{FF2B5EF4-FFF2-40B4-BE49-F238E27FC236}">
                <a16:creationId xmlns:a16="http://schemas.microsoft.com/office/drawing/2014/main" id="{DEF73922-F795-223D-A154-F7B41857A79E}"/>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23</a:t>
            </a:r>
          </a:p>
        </p:txBody>
      </p:sp>
      <p:sp>
        <p:nvSpPr>
          <p:cNvPr id="7" name="TextBox 6">
            <a:extLst>
              <a:ext uri="{FF2B5EF4-FFF2-40B4-BE49-F238E27FC236}">
                <a16:creationId xmlns:a16="http://schemas.microsoft.com/office/drawing/2014/main" id="{2FBF36CB-061B-7EF0-4CD3-0235F76F0463}"/>
              </a:ext>
            </a:extLst>
          </p:cNvPr>
          <p:cNvSpPr txBox="1"/>
          <p:nvPr/>
        </p:nvSpPr>
        <p:spPr>
          <a:xfrm>
            <a:off x="2085254" y="1887982"/>
            <a:ext cx="9220922" cy="3565083"/>
          </a:xfrm>
          <a:prstGeom prst="rect">
            <a:avLst/>
          </a:prstGeom>
          <a:noFill/>
        </p:spPr>
        <p:txBody>
          <a:bodyPr wrap="square" lIns="0" tIns="0" rIns="0" bIns="0" rtlCol="0" anchor="t" anchorCtr="0">
            <a:noAutofit/>
          </a:bodyPr>
          <a:lstStyle/>
          <a:p>
            <a:pPr algn="l" rtl="0" fontAlgn="t">
              <a:spcBef>
                <a:spcPts val="600"/>
              </a:spcBef>
              <a:spcAft>
                <a:spcPts val="600"/>
              </a:spcAft>
            </a:pPr>
            <a:r>
              <a:rPr lang="fr-ca" sz="2400" b="0" i="0" u="none" baseline="0">
                <a:latin typeface="Calibri"/>
                <a:ea typeface="Calibri"/>
                <a:cs typeface="Calibri" panose="020F0502020204030204"/>
              </a:rPr>
              <a:t>Il n’y a aucun rôle pour la chirurgie arthroscopique dans la prise en charge de l’arthrose du genou (voir QS 10).</a:t>
            </a:r>
          </a:p>
          <a:p>
            <a:pPr marL="342900" indent="-342900" algn="l" rtl="0" fontAlgn="t">
              <a:buFont typeface="Arial" panose="020B0604020202020204" pitchFamily="34" charset="0"/>
              <a:buChar char="•"/>
            </a:pPr>
            <a:r>
              <a:rPr lang="fr-ca" sz="2000" b="0" i="0" u="none" baseline="0">
                <a:ea typeface="Calibri"/>
                <a:cs typeface="Calibri" panose="020F0502020204030204"/>
              </a:rPr>
              <a:t>Environ 13</a:t>
            </a:r>
            <a:r>
              <a:rPr lang="fr-ca" sz="2000" b="0" i="0" u="none" baseline="0">
                <a:ea typeface="+mn-lt"/>
                <a:cs typeface="+mn-lt"/>
              </a:rPr>
              <a:t> % des patients qui ont subi une arthroplastie totale du genou</a:t>
            </a:r>
            <a:r>
              <a:rPr lang="fr-ca" sz="2000" b="0" i="0" u="none" baseline="0">
                <a:solidFill>
                  <a:srgbClr val="FF0000"/>
                </a:solidFill>
                <a:ea typeface="+mn-lt"/>
                <a:cs typeface="+mn-lt"/>
              </a:rPr>
              <a:t> </a:t>
            </a:r>
            <a:r>
              <a:rPr lang="fr-ca" sz="2000" b="0" i="0" u="none" baseline="0">
                <a:ea typeface="+mn-lt"/>
                <a:cs typeface="+mn-lt"/>
              </a:rPr>
              <a:t>entre 2007 et 2017 en Ontario ont également subi une arthroscopie du genou au cours des 3 années précédant leur intervention, malgré des preuves de haute qualité montrant que cette intervention ne réduit pas la douleur ni n’améliore la fonction chez les patients atteints d’arthrose du genou</a:t>
            </a:r>
            <a:r>
              <a:rPr lang="fr-ca" sz="2000" b="0" i="0" u="none" baseline="30000">
                <a:ea typeface="+mn-lt"/>
                <a:cs typeface="+mn-lt"/>
              </a:rPr>
              <a:t>1</a:t>
            </a:r>
          </a:p>
          <a:p>
            <a:pPr marL="342900" indent="-342900" algn="l" rtl="0" fontAlgn="t">
              <a:spcBef>
                <a:spcPts val="600"/>
              </a:spcBef>
              <a:buFont typeface="Arial" panose="020B0604020202020204" pitchFamily="34" charset="0"/>
              <a:buChar char="•"/>
            </a:pPr>
            <a:r>
              <a:rPr lang="fr-ca" sz="2000" b="0" i="0" u="none" strike="noStrike" baseline="0">
                <a:effectLst/>
              </a:rPr>
              <a:t>Environ 12 % des patients qui ont subi une arthroplastie totale du genou entre 2007 et 2017 en Ontario ont également subi une imagerie par résonance magnétique (IRM) au cours de l’année précédant leur arthroplastie du genou, même si les IRM ne sont pas nécessaires et peuvent entraîner des arthroscopies du genou non justifiées et inefficaces pour traiter des découvertes fortuites</a:t>
            </a:r>
            <a:r>
              <a:rPr lang="fr-ca" sz="2000" b="0" i="0" u="none" baseline="30000">
                <a:ea typeface="+mn-lt"/>
                <a:cs typeface="+mn-lt"/>
              </a:rPr>
              <a:t>1</a:t>
            </a:r>
            <a:endParaRPr lang="fr-ca" sz="2000" b="0" i="0" dirty="0">
              <a:effectLst/>
              <a:cs typeface="Calibri"/>
            </a:endParaRPr>
          </a:p>
        </p:txBody>
      </p:sp>
      <p:sp>
        <p:nvSpPr>
          <p:cNvPr id="8" name="TextBox 7">
            <a:extLst>
              <a:ext uri="{FF2B5EF4-FFF2-40B4-BE49-F238E27FC236}">
                <a16:creationId xmlns:a16="http://schemas.microsoft.com/office/drawing/2014/main" id="{DBD7D8B7-3C1C-139C-03E0-A75F1F85295C}"/>
              </a:ext>
              <a:ext uri="{C183D7F6-B498-43B3-948B-1728B52AA6E4}">
                <adec:decorative xmlns:adec="http://schemas.microsoft.com/office/drawing/2017/decorative" val="1"/>
              </a:ext>
            </a:extLst>
          </p:cNvPr>
          <p:cNvSpPr txBox="1"/>
          <p:nvPr/>
        </p:nvSpPr>
        <p:spPr>
          <a:xfrm>
            <a:off x="895350" y="1495425"/>
            <a:ext cx="45719" cy="45719"/>
          </a:xfrm>
          <a:prstGeom prst="rect">
            <a:avLst/>
          </a:prstGeom>
          <a:noFill/>
        </p:spPr>
        <p:txBody>
          <a:bodyPr wrap="square" lIns="0" tIns="0" rIns="0" bIns="0" rtlCol="0" anchor="t" anchorCtr="0">
            <a:noAutofit/>
          </a:bodyPr>
          <a:lstStyle/>
          <a:p>
            <a:pPr algn="l" rtl="0" fontAlgn="t"/>
            <a:endParaRPr lang="fr-ca" sz="2200" dirty="0">
              <a:ea typeface="MS PGothic"/>
              <a:cs typeface="Calibri"/>
            </a:endParaRPr>
          </a:p>
        </p:txBody>
      </p:sp>
    </p:spTree>
    <p:extLst>
      <p:ext uri="{BB962C8B-B14F-4D97-AF65-F5344CB8AC3E}">
        <p14:creationId xmlns:p14="http://schemas.microsoft.com/office/powerpoint/2010/main" val="592571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9953625" y="209550"/>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20000" b="0" i="0" u="none" baseline="0" dirty="0"/>
              <a:t>»</a:t>
            </a:r>
            <a:endParaRPr lang="fr-ca" sz="20000" i="1" dirty="0">
              <a:highlight>
                <a:srgbClr val="FFFF00"/>
              </a:highlight>
            </a:endParaRP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9735129" cy="45339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2000" b="0" i="0" u="none" baseline="0" dirty="0">
                <a:ea typeface="+mn-lt"/>
                <a:cs typeface="+mn-lt"/>
              </a:rPr>
              <a:t>« Les blessures aux articulations du soccer récréatif ont entraîné le développement de l’ostéo-arthrite dans mes genoux. Après une longue attente pour voir un chirurgien qui, je pensais, réglerait mon problème de ligament, j’ai appris que mon arthrose existante annulerait tout bénéfice de la chirurgie. J’ai quitté le bureau en larmes.</a:t>
            </a:r>
          </a:p>
          <a:p>
            <a:pPr algn="l" rtl="0"/>
            <a:r>
              <a:rPr lang="fr-ca" sz="2000" b="0" i="0" u="none" baseline="0" dirty="0">
                <a:ea typeface="+mn-lt"/>
                <a:cs typeface="+mn-lt"/>
              </a:rPr>
              <a:t>Mon souhait est que la Norme de qualité sur l’arthrose permette aux cliniciens d’offrir aux patients de l’espoir en leur faisant savoir qu’il existe des ressources disponibles et des mesures qu’ils peuvent prendre.</a:t>
            </a:r>
          </a:p>
          <a:p>
            <a:pPr algn="l" rtl="0"/>
            <a:r>
              <a:rPr lang="fr-ca" sz="2000" b="0" i="0" u="none" baseline="0" dirty="0">
                <a:ea typeface="+mn-lt"/>
                <a:cs typeface="+mn-lt"/>
              </a:rPr>
              <a:t>L’activité physique et la gestion du poids peuvent retarder, voire éliminer le besoin d’une chirurgie de remplacement articulaire, tout comme travailler avec un clinicien pour élaborer un plan de soins. Pour ceux qui souffrent d’ostéo-arthrite, cette norme fournit également les faits sur ce qui fonctionne et ce qui ne fonctionne pas. C’est tellement précieux compte tenu du volume de solutions rapides, inexactes et nuisibles qui sont vendues chaque jour. »</a:t>
            </a:r>
            <a:endParaRPr lang="fr-ca" sz="2000" dirty="0"/>
          </a:p>
          <a:p>
            <a:pPr algn="l" rtl="0"/>
            <a:r>
              <a:rPr lang="fr-ca" sz="1600" b="0" i="0" u="none" baseline="0" dirty="0"/>
              <a:t>– </a:t>
            </a:r>
            <a:r>
              <a:rPr lang="fr-ca" sz="1600" b="0" i="1" u="none" baseline="0" dirty="0"/>
              <a:t>Anna Larson, Conseillère en expérience vécue, Comité consultatif sur la norme de qualité pour l’ostéo</a:t>
            </a:r>
            <a:r>
              <a:rPr lang="fr-ca" sz="1600" b="0" i="0" u="none" baseline="0" dirty="0"/>
              <a:t>-</a:t>
            </a:r>
            <a:r>
              <a:rPr lang="fr-ca" sz="1600" b="0" i="1" u="none" baseline="0" dirty="0"/>
              <a:t>arthrite</a:t>
            </a:r>
            <a:endParaRPr lang="fr-ca" sz="1600" i="1" dirty="0">
              <a:ea typeface="Calibri"/>
              <a:cs typeface="Calibri"/>
            </a:endParaRPr>
          </a:p>
        </p:txBody>
      </p:sp>
      <p:sp>
        <p:nvSpPr>
          <p:cNvPr id="3" name="Footer Placeholder 1">
            <a:extLst>
              <a:ext uri="{FF2B5EF4-FFF2-40B4-BE49-F238E27FC236}">
                <a16:creationId xmlns:a16="http://schemas.microsoft.com/office/drawing/2014/main" id="{9E7747E7-1ACE-96E5-4BA1-F09FF4AC360C}"/>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24</a:t>
            </a:r>
          </a:p>
        </p:txBody>
      </p:sp>
      <p:sp>
        <p:nvSpPr>
          <p:cNvPr id="6" name="Title 5">
            <a:extLst>
              <a:ext uri="{FF2B5EF4-FFF2-40B4-BE49-F238E27FC236}">
                <a16:creationId xmlns:a16="http://schemas.microsoft.com/office/drawing/2014/main" id="{BA3AE333-C1EB-2FB0-9293-07BE16B129BE}"/>
              </a:ext>
            </a:extLst>
          </p:cNvPr>
          <p:cNvSpPr>
            <a:spLocks noGrp="1"/>
          </p:cNvSpPr>
          <p:nvPr>
            <p:ph type="title" idx="4294967295"/>
          </p:nvPr>
        </p:nvSpPr>
        <p:spPr>
          <a:xfrm>
            <a:off x="539839" y="1001084"/>
            <a:ext cx="10667999" cy="697541"/>
          </a:xfrm>
        </p:spPr>
        <p:txBody>
          <a:bodyPr vert="horz" lIns="0" tIns="0" rIns="0" bIns="0" rtlCol="0" anchor="b">
            <a:noAutofit/>
          </a:bodyPr>
          <a:lstStyle/>
          <a:p>
            <a:pPr algn="l" rtl="0"/>
            <a:r>
              <a:rPr lang="fr-ca" b="1" i="0" u="none" baseline="0" dirty="0"/>
              <a:t>Citation d’Anna Larson, conseillère ayant une expérience vécue</a:t>
            </a:r>
            <a:endParaRPr lang="fr-ca" dirty="0"/>
          </a:p>
        </p:txBody>
      </p:sp>
    </p:spTree>
    <p:extLst>
      <p:ext uri="{BB962C8B-B14F-4D97-AF65-F5344CB8AC3E}">
        <p14:creationId xmlns:p14="http://schemas.microsoft.com/office/powerpoint/2010/main" val="758808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032759E-CCCE-B503-1C27-34780DD8C15A}"/>
              </a:ext>
              <a:ext uri="{C183D7F6-B498-43B3-948B-1728B52AA6E4}">
                <adec:decorative xmlns:adec="http://schemas.microsoft.com/office/drawing/2017/decorative" val="1"/>
              </a:ext>
            </a:extLst>
          </p:cNvPr>
          <p:cNvSpPr txBox="1">
            <a:spLocks/>
          </p:cNvSpPr>
          <p:nvPr/>
        </p:nvSpPr>
        <p:spPr>
          <a:xfrm>
            <a:off x="10055313" y="-524377"/>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20000" i="1" dirty="0"/>
              <a:t>»</a:t>
            </a:r>
          </a:p>
        </p:txBody>
      </p:sp>
      <p:sp>
        <p:nvSpPr>
          <p:cNvPr id="2" name="Text Placeholder 3">
            <a:extLst>
              <a:ext uri="{FF2B5EF4-FFF2-40B4-BE49-F238E27FC236}">
                <a16:creationId xmlns:a16="http://schemas.microsoft.com/office/drawing/2014/main" id="{0468DB77-C676-7FBA-3B8B-6C4823E5C301}"/>
              </a:ext>
            </a:extLst>
          </p:cNvPr>
          <p:cNvSpPr txBox="1">
            <a:spLocks/>
          </p:cNvSpPr>
          <p:nvPr/>
        </p:nvSpPr>
        <p:spPr>
          <a:xfrm>
            <a:off x="539839" y="1943100"/>
            <a:ext cx="11087100" cy="45339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fr-ca" sz="1800" b="0" i="0" u="none" baseline="0" dirty="0">
                <a:ea typeface="+mn-lt"/>
                <a:cs typeface="+mn-lt"/>
              </a:rPr>
              <a:t>« </a:t>
            </a:r>
            <a:r>
              <a:rPr lang="fr-ca" sz="1800" b="0" i="0" u="none" baseline="0" dirty="0">
                <a:solidFill>
                  <a:srgbClr val="333333"/>
                </a:solidFill>
                <a:effectLst/>
              </a:rPr>
              <a:t>Il y a de nombreuses idées fausses entourant l’ostéo-arthrite et une multitude de conseils à trier. L’éducation générale pour les personnes atteintes d’ostéo-arthrite est insuffisante, en particulier en ce qui concerne l’importance de l’exercice pour gérer la progression de la maladie. Les énoncés de qualité fournissent un tremplin pour la discussion, aidant à structurer les conversations avec les cliniciens et mettant en évidence le rôle clé du médecin de soins primaires dans la fourniture de soins continus.</a:t>
            </a:r>
          </a:p>
          <a:p>
            <a:pPr algn="l" rtl="0" fontAlgn="base"/>
            <a:r>
              <a:rPr lang="fr-ca" sz="1800" b="0" i="0" u="none" baseline="0" dirty="0">
                <a:solidFill>
                  <a:srgbClr val="333333"/>
                </a:solidFill>
                <a:effectLst/>
              </a:rPr>
              <a:t>Il y a dix ans, j’avais de la difficulté à monter et descendre les escaliers. L’opinion initiale était que je n’avais pas d’ostéo-arthrite, malgré des antécédents familiaux. J’ai commencé la physiothérapie, ce qui m’a été utile, mais le diagnostic n’est arrivé que lorsque j’ai pu passer une radiographie. Ensuite, il n’y a eu aucune discussion sur l’exercice quotidien, la condition physique et la santé générale. Ma mère a connu une trajectoire de maladie similaire; elle a été référée pour une chirurgie, qu’elle n’a pas initialement poursuivie, et plus tard dans sa vie, lorsqu’elle était prête pour la chirurgie, on lui a refusé la procédure. L’incidence sur sa vie était visible; elle a une mobilité réduite et ressent beaucoup de douleur. Ses expériences m’ont inspiré à être proactive à propos de ma condition.</a:t>
            </a:r>
          </a:p>
          <a:p>
            <a:pPr algn="l" rtl="0" fontAlgn="base"/>
            <a:r>
              <a:rPr lang="fr-ca" sz="1800" b="0" i="0" u="none" baseline="0" dirty="0">
                <a:solidFill>
                  <a:srgbClr val="333333"/>
                </a:solidFill>
                <a:effectLst/>
              </a:rPr>
              <a:t>Cette norme de qualité encouragera la détermination précoce et offrira plus d’options aux personnes aux premiers stades de leur maladie, tout en comblant le fossé d’information au sein du système de soins de santé.</a:t>
            </a:r>
            <a:r>
              <a:rPr lang="fr-ca" sz="1800" b="0" i="0" u="none" baseline="0" dirty="0">
                <a:ea typeface="+mn-lt"/>
                <a:cs typeface="+mn-lt"/>
              </a:rPr>
              <a:t> »</a:t>
            </a:r>
            <a:endParaRPr lang="fr-ca" sz="1800" dirty="0"/>
          </a:p>
          <a:p>
            <a:pPr algn="l" rtl="0"/>
            <a:r>
              <a:rPr lang="fr-ca" sz="1800" b="0" i="0" u="none" baseline="0" dirty="0"/>
              <a:t>– </a:t>
            </a:r>
            <a:r>
              <a:rPr lang="fr-ca" sz="1800" b="0" i="1" u="none" baseline="0" dirty="0"/>
              <a:t>Joan Conrad, Conseiller en expérience vécue, Comité consultatif sur la norme de qualité pour l’ostéo</a:t>
            </a:r>
            <a:r>
              <a:rPr lang="fr-ca" sz="1800" b="0" i="0" u="none" baseline="0" dirty="0"/>
              <a:t>-</a:t>
            </a:r>
            <a:r>
              <a:rPr lang="fr-ca" sz="1800" b="0" i="1" u="none" baseline="0" dirty="0"/>
              <a:t>arthrite</a:t>
            </a:r>
            <a:endParaRPr lang="fr-ca" sz="1800" i="1" dirty="0">
              <a:ea typeface="Calibri"/>
              <a:cs typeface="Calibri"/>
            </a:endParaRPr>
          </a:p>
        </p:txBody>
      </p:sp>
      <p:sp>
        <p:nvSpPr>
          <p:cNvPr id="3" name="Footer Placeholder 1">
            <a:extLst>
              <a:ext uri="{FF2B5EF4-FFF2-40B4-BE49-F238E27FC236}">
                <a16:creationId xmlns:a16="http://schemas.microsoft.com/office/drawing/2014/main" id="{9E7747E7-1ACE-96E5-4BA1-F09FF4AC360C}"/>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25</a:t>
            </a:r>
          </a:p>
        </p:txBody>
      </p:sp>
      <p:sp>
        <p:nvSpPr>
          <p:cNvPr id="5" name="Title 4">
            <a:extLst>
              <a:ext uri="{FF2B5EF4-FFF2-40B4-BE49-F238E27FC236}">
                <a16:creationId xmlns:a16="http://schemas.microsoft.com/office/drawing/2014/main" id="{5695D701-05F4-D7C3-595C-540514E34D65}"/>
              </a:ext>
            </a:extLst>
          </p:cNvPr>
          <p:cNvSpPr>
            <a:spLocks noGrp="1"/>
          </p:cNvSpPr>
          <p:nvPr>
            <p:ph type="title" idx="4294967295"/>
          </p:nvPr>
        </p:nvSpPr>
        <p:spPr>
          <a:xfrm>
            <a:off x="539839" y="1001084"/>
            <a:ext cx="10667999" cy="697541"/>
          </a:xfrm>
        </p:spPr>
        <p:txBody>
          <a:bodyPr vert="horz" lIns="0" tIns="0" rIns="0" bIns="0" rtlCol="0" anchor="b">
            <a:noAutofit/>
          </a:bodyPr>
          <a:lstStyle/>
          <a:p>
            <a:pPr algn="l" rtl="0"/>
            <a:r>
              <a:rPr lang="fr-ca" b="1" i="0" u="none" baseline="0" dirty="0"/>
              <a:t>Citation de Joan Conrad, conseillère </a:t>
            </a:r>
            <a:br>
              <a:rPr lang="fr-ca" b="1" i="0" u="none" baseline="0" dirty="0"/>
            </a:br>
            <a:r>
              <a:rPr lang="fr-ca" b="1" i="0" u="none" baseline="0" dirty="0"/>
              <a:t>ayant une expérience vécue</a:t>
            </a:r>
            <a:endParaRPr lang="fr-ca" dirty="0"/>
          </a:p>
        </p:txBody>
      </p:sp>
    </p:spTree>
    <p:extLst>
      <p:ext uri="{BB962C8B-B14F-4D97-AF65-F5344CB8AC3E}">
        <p14:creationId xmlns:p14="http://schemas.microsoft.com/office/powerpoint/2010/main" val="34828444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41AF0-5B1D-5C03-99B2-9C843CE385A0}"/>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D02CB8B-5451-F154-9B75-4EB831563019}"/>
              </a:ext>
              <a:ext uri="{C183D7F6-B498-43B3-948B-1728B52AA6E4}">
                <adec:decorative xmlns:adec="http://schemas.microsoft.com/office/drawing/2017/decorative" val="1"/>
              </a:ext>
            </a:extLst>
          </p:cNvPr>
          <p:cNvSpPr txBox="1">
            <a:spLocks/>
          </p:cNvSpPr>
          <p:nvPr/>
        </p:nvSpPr>
        <p:spPr>
          <a:xfrm>
            <a:off x="10182224" y="-736811"/>
            <a:ext cx="1152525" cy="3219450"/>
          </a:xfrm>
          <a:prstGeom prst="rect">
            <a:avLst/>
          </a:prstGeom>
        </p:spPr>
        <p:txBody>
          <a:bodyPr/>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r>
              <a:rPr lang="fr-ca" sz="20000" i="1" dirty="0"/>
              <a:t>»</a:t>
            </a:r>
          </a:p>
        </p:txBody>
      </p:sp>
      <p:sp>
        <p:nvSpPr>
          <p:cNvPr id="2" name="Text Placeholder 3">
            <a:extLst>
              <a:ext uri="{FF2B5EF4-FFF2-40B4-BE49-F238E27FC236}">
                <a16:creationId xmlns:a16="http://schemas.microsoft.com/office/drawing/2014/main" id="{1C9D5FF0-465D-D2A6-5BF4-70D966CC1765}"/>
              </a:ext>
            </a:extLst>
          </p:cNvPr>
          <p:cNvSpPr txBox="1">
            <a:spLocks/>
          </p:cNvSpPr>
          <p:nvPr/>
        </p:nvSpPr>
        <p:spPr>
          <a:xfrm>
            <a:off x="552539" y="1714500"/>
            <a:ext cx="10553611" cy="4533900"/>
          </a:xfrm>
          <a:prstGeom prst="rect">
            <a:avLst/>
          </a:prstGeom>
        </p:spPr>
        <p:txBody>
          <a:bodyPr lIns="91440" tIns="45720" rIns="91440" bIns="45720" anchor="t"/>
          <a:lstStyle>
            <a:lvl1pPr marL="0" indent="0" algn="l" defTabSz="914400" rtl="0" eaLnBrk="1" latinLnBrk="0" hangingPunct="1">
              <a:lnSpc>
                <a:spcPct val="100000"/>
              </a:lnSpc>
              <a:spcBef>
                <a:spcPts val="0"/>
              </a:spcBef>
              <a:spcAft>
                <a:spcPts val="1200"/>
              </a:spcAft>
              <a:buClr>
                <a:schemeClr val="tx2"/>
              </a:buClr>
              <a:buFont typeface="Arial" panose="020B0604020202020204" pitchFamily="34" charset="0"/>
              <a:buNone/>
              <a:defRPr sz="22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0"/>
              </a:spcAft>
              <a:buClr>
                <a:schemeClr val="tx2"/>
              </a:buClr>
              <a:buFont typeface="System Font Regular"/>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0"/>
              </a:spcAft>
              <a:buClr>
                <a:schemeClr val="tx2"/>
              </a:buClr>
              <a:buSzPct val="80000"/>
              <a:buFont typeface="Wingdings" pitchFamily="2" charset="2"/>
              <a:buChar char="§"/>
              <a:defRPr sz="18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0"/>
              </a:spcAft>
              <a:buClr>
                <a:schemeClr val="tx2"/>
              </a:buClr>
              <a:buSzPct val="80000"/>
              <a:buFont typeface="Arial" panose="020B0604020202020204" pitchFamily="34" charset="0"/>
              <a:buChar char="•"/>
              <a:defRPr sz="18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0"/>
              </a:spcAft>
              <a:buClr>
                <a:schemeClr val="tx2"/>
              </a:buClr>
              <a:buSzPct val="80000"/>
              <a:buFont typeface="System Font Regular"/>
              <a:buChar char="⁃"/>
              <a:defRPr sz="1800" kern="1200">
                <a:solidFill>
                  <a:schemeClr val="tx1"/>
                </a:solidFill>
                <a:latin typeface="+mn-lt"/>
                <a:ea typeface="+mn-ea"/>
                <a:cs typeface="+mn-cs"/>
              </a:defRPr>
            </a:lvl5pPr>
            <a:lvl6pPr marL="1371600" indent="-228600" algn="l" defTabSz="914400" rtl="0" eaLnBrk="1" latinLnBrk="0" hangingPunct="1">
              <a:lnSpc>
                <a:spcPct val="90000"/>
              </a:lnSpc>
              <a:spcBef>
                <a:spcPts val="0"/>
              </a:spcBef>
              <a:buClr>
                <a:schemeClr val="tx2"/>
              </a:buClr>
              <a:buSzPct val="80000"/>
              <a:buFont typeface="Wingdings" pitchFamily="2" charset="2"/>
              <a:buChar char="§"/>
              <a:defRPr sz="1800" kern="1200">
                <a:solidFill>
                  <a:schemeClr val="tx1"/>
                </a:solidFill>
                <a:latin typeface="+mn-lt"/>
                <a:ea typeface="+mn-ea"/>
                <a:cs typeface="+mn-cs"/>
              </a:defRPr>
            </a:lvl6pPr>
            <a:lvl7pPr marL="1600200" indent="-228600" algn="l" defTabSz="914400" rtl="0" eaLnBrk="1" latinLnBrk="0" hangingPunct="1">
              <a:lnSpc>
                <a:spcPct val="100000"/>
              </a:lnSpc>
              <a:spcBef>
                <a:spcPts val="0"/>
              </a:spcBef>
              <a:buClr>
                <a:schemeClr val="tx2"/>
              </a:buClr>
              <a:buSzPct val="80000"/>
              <a:buFont typeface="Arial" panose="020B0604020202020204" pitchFamily="34" charset="0"/>
              <a:buChar char="•"/>
              <a:defRPr sz="1800" kern="1200">
                <a:solidFill>
                  <a:schemeClr val="tx1"/>
                </a:solidFill>
                <a:latin typeface="+mn-lt"/>
                <a:ea typeface="+mn-ea"/>
                <a:cs typeface="+mn-cs"/>
              </a:defRPr>
            </a:lvl7pPr>
            <a:lvl8pPr marL="1828800" indent="-285750" algn="l" defTabSz="914400" rtl="0" eaLnBrk="1" latinLnBrk="0" hangingPunct="1">
              <a:lnSpc>
                <a:spcPct val="100000"/>
              </a:lnSpc>
              <a:spcBef>
                <a:spcPts val="0"/>
              </a:spcBef>
              <a:buClr>
                <a:schemeClr val="tx2"/>
              </a:buClr>
              <a:buSzPct val="80000"/>
              <a:buFont typeface="System Font Regular"/>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r>
              <a:rPr lang="fr-ca" b="0" i="0" u="none" baseline="0" dirty="0">
                <a:ea typeface="+mn-lt"/>
                <a:cs typeface="+mn-lt"/>
              </a:rPr>
              <a:t>« </a:t>
            </a:r>
            <a:r>
              <a:rPr lang="fr-ca" sz="1800" b="0" i="0" u="none" baseline="0" dirty="0">
                <a:solidFill>
                  <a:srgbClr val="333333"/>
                </a:solidFill>
                <a:effectLst/>
              </a:rPr>
              <a:t>Ce standard de qualité est un ensemble complet de principes convenus visant à améliorer les soins aux patients atteints d’ostéo-arthrite. Cela ne submerge pas le clinicien avec ce qu’il doit savoir, mais permet plutôt l’art de la médecine – façonner le destin de santé du patient et créer un chemin de soins approprié.</a:t>
            </a:r>
          </a:p>
          <a:p>
            <a:pPr algn="l" rtl="0" fontAlgn="base"/>
            <a:r>
              <a:rPr lang="fr-ca" sz="1800" b="0" i="0" u="none" baseline="0" dirty="0">
                <a:solidFill>
                  <a:srgbClr val="333333"/>
                </a:solidFill>
                <a:effectLst/>
              </a:rPr>
              <a:t>Il existe de nombreuses lacunes dans les connaissances concernant la gestion des affections </a:t>
            </a:r>
            <a:r>
              <a:rPr lang="fr-ca" sz="1800" b="0" i="0" u="none" baseline="0" dirty="0" err="1">
                <a:solidFill>
                  <a:srgbClr val="333333"/>
                </a:solidFill>
                <a:effectLst/>
              </a:rPr>
              <a:t>musculo-squelettiques</a:t>
            </a:r>
            <a:r>
              <a:rPr lang="fr-ca" sz="1800" b="0" i="0" u="none" baseline="0" dirty="0">
                <a:solidFill>
                  <a:srgbClr val="333333"/>
                </a:solidFill>
                <a:effectLst/>
              </a:rPr>
              <a:t> chroniques, notamment le rôle nécessaire de la mobilité, de l’activité physique et de la gestion du poids. L’arthrose est une affection répandue qui met en évidence des conditions globales et sous-jacentes. Bien que la morbidité et la mortalité associées à l’arthrose ne soient pas aussi élevées que celles d’autres affections, elle affecte la qualité de vie et rend la gestion d’autres affections </a:t>
            </a:r>
            <a:r>
              <a:rPr lang="fr-ca" sz="1800" b="0" i="0" u="none" baseline="0">
                <a:solidFill>
                  <a:srgbClr val="333333"/>
                </a:solidFill>
                <a:effectLst/>
              </a:rPr>
              <a:t>plus difficiles. </a:t>
            </a:r>
            <a:r>
              <a:rPr lang="fr-ca" sz="1800" b="0" i="0" u="none" baseline="0" dirty="0">
                <a:solidFill>
                  <a:srgbClr val="333333"/>
                </a:solidFill>
                <a:effectLst/>
              </a:rPr>
              <a:t>La grande majorité des patients ne sont pas admissibles à la chirurgie, mais les patients peuvent être encouragés à apporter des changements de mode de vie et à améliorer leurs résultats. La norme de qualité est un excellent point de départ pour garantir la mise en place d’un cadre pour l’éducation des patients et des cliniciens sur ces questions clés liées à l’autogestion.</a:t>
            </a:r>
          </a:p>
          <a:p>
            <a:pPr algn="l" rtl="0" fontAlgn="base"/>
            <a:r>
              <a:rPr lang="fr-ca" sz="1800" b="0" i="0" u="none" baseline="0" dirty="0">
                <a:solidFill>
                  <a:srgbClr val="333333"/>
                </a:solidFill>
                <a:effectLst/>
              </a:rPr>
              <a:t>La prochaine étape la plus importante est la mise en œuvre : la partie « comment » est essentielle, y compris l’identification des ressources disponibles qui soutiennent le cadre de soins décrit dans les énoncés de qualité.</a:t>
            </a:r>
            <a:r>
              <a:rPr lang="fr-ca" sz="1800" b="0" i="0" u="none" baseline="0" dirty="0">
                <a:ea typeface="+mn-lt"/>
                <a:cs typeface="+mn-lt"/>
              </a:rPr>
              <a:t> »</a:t>
            </a:r>
            <a:endParaRPr lang="fr-ca" sz="1800" dirty="0">
              <a:cs typeface="Calibri" panose="020F0502020204030204"/>
            </a:endParaRPr>
          </a:p>
          <a:p>
            <a:pPr algn="l" rtl="0"/>
            <a:r>
              <a:rPr lang="fr-ca" sz="1800" b="0" i="0" u="none" baseline="0" dirty="0"/>
              <a:t>– </a:t>
            </a:r>
            <a:r>
              <a:rPr lang="fr-ca" sz="1800" b="0" i="1" u="none" baseline="0" dirty="0"/>
              <a:t>Zahra Bardai, Médecin de famille, Comité consultatif sur la norme de qualité pour l’ostéo</a:t>
            </a:r>
            <a:r>
              <a:rPr lang="fr-ca" sz="1800" b="0" i="0" u="none" baseline="0" dirty="0"/>
              <a:t>-</a:t>
            </a:r>
            <a:r>
              <a:rPr lang="fr-ca" sz="1800" b="0" i="1" u="none" baseline="0" dirty="0"/>
              <a:t>arthrite</a:t>
            </a:r>
            <a:endParaRPr lang="fr-ca" sz="1800" i="1" dirty="0">
              <a:ea typeface="Calibri"/>
              <a:cs typeface="Calibri"/>
            </a:endParaRPr>
          </a:p>
        </p:txBody>
      </p:sp>
      <p:sp>
        <p:nvSpPr>
          <p:cNvPr id="3" name="Footer Placeholder 1">
            <a:extLst>
              <a:ext uri="{FF2B5EF4-FFF2-40B4-BE49-F238E27FC236}">
                <a16:creationId xmlns:a16="http://schemas.microsoft.com/office/drawing/2014/main" id="{1F737D64-B485-EF06-A205-1874920FDA92}"/>
              </a:ext>
              <a:ext uri="{C183D7F6-B498-43B3-948B-1728B52AA6E4}">
                <adec:decorative xmlns:adec="http://schemas.microsoft.com/office/drawing/2017/decorative" val="1"/>
              </a:ext>
            </a:extLst>
          </p:cNvPr>
          <p:cNvSpPr txBox="1">
            <a:spLocks/>
          </p:cNvSpPr>
          <p:nvPr/>
        </p:nvSpPr>
        <p:spPr>
          <a:xfrm>
            <a:off x="7505701" y="6356350"/>
            <a:ext cx="4114800" cy="365125"/>
          </a:xfrm>
          <a:prstGeom prst="rect">
            <a:avLst/>
          </a:prstGeom>
        </p:spPr>
        <p:txBody>
          <a:bodyPr/>
          <a:lstStyle>
            <a:defPPr>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0"/>
            <a:r>
              <a:rPr lang="fr-ca" sz="1200" b="0" i="0" u="none" baseline="0">
                <a:solidFill>
                  <a:srgbClr val="000000"/>
                </a:solidFill>
                <a:latin typeface="Calibri" panose="020F0502020204030204"/>
                <a:ea typeface="Calibri" panose="020F0502020204030204"/>
                <a:cs typeface="Calibri" panose="020F0502020204030204"/>
              </a:rPr>
              <a:t>26</a:t>
            </a:r>
          </a:p>
        </p:txBody>
      </p:sp>
      <p:sp>
        <p:nvSpPr>
          <p:cNvPr id="5" name="Title 4">
            <a:extLst>
              <a:ext uri="{FF2B5EF4-FFF2-40B4-BE49-F238E27FC236}">
                <a16:creationId xmlns:a16="http://schemas.microsoft.com/office/drawing/2014/main" id="{0DF92258-11A7-6CCE-606B-FD57499134EB}"/>
              </a:ext>
            </a:extLst>
          </p:cNvPr>
          <p:cNvSpPr>
            <a:spLocks noGrp="1"/>
          </p:cNvSpPr>
          <p:nvPr>
            <p:ph type="title" idx="4294967295"/>
          </p:nvPr>
        </p:nvSpPr>
        <p:spPr>
          <a:xfrm>
            <a:off x="653716" y="872914"/>
            <a:ext cx="10667999" cy="697541"/>
          </a:xfrm>
        </p:spPr>
        <p:txBody>
          <a:bodyPr vert="horz" lIns="0" tIns="0" rIns="0" bIns="0" rtlCol="0" anchor="b">
            <a:noAutofit/>
          </a:bodyPr>
          <a:lstStyle/>
          <a:p>
            <a:pPr algn="l" rtl="0"/>
            <a:r>
              <a:rPr lang="fr-ca" b="1" i="0" u="none" baseline="0" dirty="0"/>
              <a:t>Citation de Zahra Bardai, médecin </a:t>
            </a:r>
            <a:br>
              <a:rPr lang="fr-ca" b="1" i="0" u="none" baseline="0" dirty="0"/>
            </a:br>
            <a:r>
              <a:rPr lang="fr-ca" b="1" i="0" u="none" baseline="0" dirty="0"/>
              <a:t>de famille</a:t>
            </a:r>
            <a:endParaRPr lang="fr-ca" dirty="0"/>
          </a:p>
        </p:txBody>
      </p:sp>
    </p:spTree>
    <p:extLst>
      <p:ext uri="{BB962C8B-B14F-4D97-AF65-F5344CB8AC3E}">
        <p14:creationId xmlns:p14="http://schemas.microsoft.com/office/powerpoint/2010/main" val="2158951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Énoncés de qualité pour améliorer les soins</a:t>
            </a:r>
          </a:p>
        </p:txBody>
      </p:sp>
    </p:spTree>
    <p:extLst>
      <p:ext uri="{BB962C8B-B14F-4D97-AF65-F5344CB8AC3E}">
        <p14:creationId xmlns:p14="http://schemas.microsoft.com/office/powerpoint/2010/main" val="5960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solidFill>
                  <a:schemeClr val="tx1"/>
                </a:solidFill>
                <a:latin typeface="Calibri" panose="020F0502020204030204" pitchFamily="34" charset="0"/>
                <a:cs typeface="Calibri" panose="020F0502020204030204" pitchFamily="34" charset="0"/>
              </a:rPr>
              <a:t>Portée de cette norme de qualité</a:t>
            </a:r>
            <a:endParaRPr lang="fr-CA" noProof="0"/>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285750" indent="-285750">
              <a:spcBef>
                <a:spcPts val="600"/>
              </a:spcBef>
              <a:spcAft>
                <a:spcPts val="1200"/>
              </a:spcAft>
              <a:buFont typeface="Arial" panose="020B0604020202020204" pitchFamily="34" charset="0"/>
              <a:buChar char="•"/>
            </a:pPr>
            <a:r>
              <a:rPr lang="fr-CA" sz="1800" dirty="0">
                <a:effectLst/>
                <a:latin typeface="Calibri" panose="020F0502020204030204" pitchFamily="34" charset="0"/>
                <a:ea typeface="MS Mincho" panose="02020609040205080304" pitchFamily="49" charset="-128"/>
                <a:cs typeface="Calibri" panose="020F0502020204030204" pitchFamily="34" charset="0"/>
              </a:rPr>
              <a:t>Cette norme de qualité concerne les soins aux adultes (âgés de 18 ans ou plus) atteints d’arthrose du genou, de la hanche, de la main (c’est-à-dire du pouce ou des doigts) ou de l’épaule (c’est-à-dire de l’articulation </a:t>
            </a:r>
            <a:r>
              <a:rPr lang="fr-CA" sz="1800" dirty="0" err="1">
                <a:effectLst/>
                <a:latin typeface="Calibri" panose="020F0502020204030204" pitchFamily="34" charset="0"/>
                <a:ea typeface="MS Mincho" panose="02020609040205080304" pitchFamily="49" charset="-128"/>
                <a:cs typeface="Calibri" panose="020F0502020204030204" pitchFamily="34" charset="0"/>
              </a:rPr>
              <a:t>gléno</a:t>
            </a:r>
            <a:r>
              <a:rPr lang="fr-CA" sz="1800" dirty="0">
                <a:effectLst/>
                <a:latin typeface="Calibri" panose="020F0502020204030204" pitchFamily="34" charset="0"/>
                <a:ea typeface="MS Mincho" panose="02020609040205080304" pitchFamily="49" charset="-128"/>
                <a:cs typeface="Calibri" panose="020F0502020204030204" pitchFamily="34" charset="0"/>
              </a:rPr>
              <a:t>-humérale)</a:t>
            </a:r>
          </a:p>
          <a:p>
            <a:pPr marL="285750" indent="-285750">
              <a:spcBef>
                <a:spcPts val="600"/>
              </a:spcBef>
              <a:spcAft>
                <a:spcPts val="1200"/>
              </a:spcAft>
              <a:buFont typeface="Arial" panose="020B0604020202020204" pitchFamily="34" charset="0"/>
              <a:buChar char="•"/>
            </a:pPr>
            <a:r>
              <a:rPr lang="fr-CA" sz="1800" dirty="0">
                <a:effectLst/>
                <a:latin typeface="Calibri" panose="020F0502020204030204" pitchFamily="34" charset="0"/>
                <a:ea typeface="MS Mincho" panose="02020609040205080304" pitchFamily="49" charset="-128"/>
                <a:cs typeface="Calibri" panose="020F0502020204030204" pitchFamily="34" charset="0"/>
              </a:rPr>
              <a:t>La norme de qualité met l’accent sur l’évaluation, le diagnostic et la prise en charge de l’arthrose pour les personnes dans tous les milieux de soins de santé et pour les cliniciens. Elle fournit des conseils sur les soins non pharmacologiques et pharmacologiques</a:t>
            </a:r>
          </a:p>
          <a:p>
            <a:pPr marL="285750" indent="-285750">
              <a:spcBef>
                <a:spcPts val="600"/>
              </a:spcBef>
              <a:spcAft>
                <a:spcPts val="1200"/>
              </a:spcAft>
              <a:buFont typeface="Arial" panose="020B0604020202020204" pitchFamily="34" charset="0"/>
              <a:buChar char="•"/>
            </a:pPr>
            <a:r>
              <a:rPr lang="fr-CA" sz="1800" dirty="0">
                <a:effectLst/>
                <a:latin typeface="Calibri" panose="020F0502020204030204" pitchFamily="34" charset="0"/>
                <a:ea typeface="MS Mincho" panose="02020609040205080304" pitchFamily="49" charset="-128"/>
                <a:cs typeface="Calibri" panose="020F0502020204030204" pitchFamily="34" charset="0"/>
              </a:rPr>
              <a:t>Elle couvre la recommandation pour une évaluation en vue d’une chirurgie articulaire, mais ne traite pas des procédures chirurgicales spécifiques</a:t>
            </a:r>
          </a:p>
          <a:p>
            <a:pPr marL="285750" indent="-285750">
              <a:spcBef>
                <a:spcPts val="600"/>
              </a:spcBef>
              <a:spcAft>
                <a:spcPts val="1200"/>
              </a:spcAft>
              <a:buFont typeface="Arial" panose="020B0604020202020204" pitchFamily="34" charset="0"/>
              <a:buChar char="•"/>
            </a:pPr>
            <a:r>
              <a:rPr lang="fr-CA" sz="1800" dirty="0">
                <a:effectLst/>
                <a:latin typeface="Calibri" panose="020F0502020204030204" pitchFamily="34" charset="0"/>
                <a:ea typeface="MS Mincho" panose="02020609040205080304" pitchFamily="49" charset="-128"/>
                <a:cs typeface="Calibri" panose="020F0502020204030204" pitchFamily="34" charset="0"/>
              </a:rPr>
              <a:t>Cette norme de qualité ne s’applique pas aux soins des personnes atteintes d’ostéo-arthrite affectant la colonne vertébrale, d’autres articulations périphériques (c’est-à-dire le coude, le poignet, le pied, la cheville) ou de douleurs au cou ou au bas du dos. De même, cette norme de qualité exclut également les personnes atteintes d’arthrite inflammatoire ou de conditions médicales et de traitements pouvant entraîner une ostéo-arthrite</a:t>
            </a:r>
            <a:endParaRPr lang="en-CA" sz="1800" dirty="0">
              <a:effectLst/>
              <a:latin typeface="Calibri" panose="020F0502020204030204" pitchFamily="34" charset="0"/>
              <a:ea typeface="MS Mincho" panose="02020609040205080304" pitchFamily="49" charset="-128"/>
              <a:cs typeface="Calibri" panose="020F0502020204030204" pitchFamily="34" charset="0"/>
            </a:endParaRPr>
          </a:p>
        </p:txBody>
      </p:sp>
      <p:sp>
        <p:nvSpPr>
          <p:cNvPr id="2" name="Slide Number Placeholder 1">
            <a:extLst>
              <a:ext uri="{FF2B5EF4-FFF2-40B4-BE49-F238E27FC236}">
                <a16:creationId xmlns:a16="http://schemas.microsoft.com/office/drawing/2014/main" id="{3AD34BA5-B3FF-7E83-A385-6A40DB9CC799}"/>
              </a:ext>
            </a:extLst>
          </p:cNvPr>
          <p:cNvSpPr>
            <a:spLocks noGrp="1"/>
          </p:cNvSpPr>
          <p:nvPr>
            <p:ph type="sldNum" sz="quarter" idx="12"/>
          </p:nvPr>
        </p:nvSpPr>
        <p:spPr/>
        <p:txBody>
          <a:bodyPr/>
          <a:lstStyle/>
          <a:p>
            <a:fld id="{84655269-31F9-4D2A-98C7-932A10691EEB}" type="slidenum">
              <a:rPr lang="en-CA" smtClean="0"/>
              <a:t>28</a:t>
            </a:fld>
            <a:endParaRPr lang="en-CA"/>
          </a:p>
        </p:txBody>
      </p:sp>
    </p:spTree>
    <p:extLst>
      <p:ext uri="{BB962C8B-B14F-4D97-AF65-F5344CB8AC3E}">
        <p14:creationId xmlns:p14="http://schemas.microsoft.com/office/powerpoint/2010/main" val="3909832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4400" noProof="0" dirty="0"/>
              <a:t>Thèmes de l’énoncé sur cette norme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582154"/>
            <a:ext cx="11087100" cy="4533900"/>
          </a:xfrm>
        </p:spPr>
        <p:txBody>
          <a:bodyPr/>
          <a:lstStyle/>
          <a:p>
            <a:pPr marL="457200" indent="-457200">
              <a:buFont typeface="+mj-lt"/>
              <a:buAutoNum type="arabicPeriod"/>
            </a:pPr>
            <a:r>
              <a:rPr lang="fr-CA" sz="1800" dirty="0">
                <a:effectLst/>
                <a:latin typeface="Calibri" panose="020F0502020204030204" pitchFamily="34" charset="0"/>
                <a:ea typeface="MS Mincho" panose="02020609040205080304" pitchFamily="49" charset="-128"/>
                <a:cs typeface="Arial" panose="020B0604020202020204" pitchFamily="34" charset="0"/>
              </a:rPr>
              <a:t>Évaluation clinique à des fins de diagnostic</a:t>
            </a:r>
          </a:p>
          <a:p>
            <a:pPr marL="457200" indent="-457200">
              <a:buFont typeface="+mj-lt"/>
              <a:buAutoNum type="arabicPeriod"/>
            </a:pPr>
            <a:r>
              <a:rPr lang="fr-CA" sz="1800" dirty="0">
                <a:effectLst/>
                <a:latin typeface="Calibri" panose="020F0502020204030204" pitchFamily="34" charset="0"/>
                <a:ea typeface="MS Mincho" panose="02020609040205080304" pitchFamily="49" charset="-128"/>
                <a:cs typeface="Arial" panose="020B0604020202020204" pitchFamily="34" charset="0"/>
              </a:rPr>
              <a:t>Évaluation complète pour renseigner le plan de soins</a:t>
            </a:r>
            <a:endParaRPr lang="fr-CA" sz="1800" dirty="0">
              <a:latin typeface="Calibri" panose="020F0502020204030204" pitchFamily="34" charset="0"/>
              <a:ea typeface="MS Mincho" panose="02020609040205080304" pitchFamily="49" charset="-128"/>
              <a:cs typeface="Arial" panose="020B0604020202020204" pitchFamily="34" charset="0"/>
            </a:endParaRPr>
          </a:p>
          <a:p>
            <a:pPr marL="457200" indent="-457200">
              <a:buFont typeface="+mj-lt"/>
              <a:buAutoNum type="arabicPeriod"/>
            </a:pPr>
            <a:r>
              <a:rPr lang="fr-CA" sz="1800" dirty="0">
                <a:effectLst/>
                <a:latin typeface="Calibri" panose="020F0502020204030204" pitchFamily="34" charset="0"/>
                <a:ea typeface="MS Mincho" panose="02020609040205080304" pitchFamily="49" charset="-128"/>
                <a:cs typeface="Arial" panose="020B0604020202020204" pitchFamily="34" charset="0"/>
              </a:rPr>
              <a:t>Éducation des patients</a:t>
            </a:r>
          </a:p>
          <a:p>
            <a:pPr marL="457200" indent="-457200">
              <a:buFont typeface="+mj-lt"/>
              <a:buAutoNum type="arabicPeriod"/>
            </a:pPr>
            <a:r>
              <a:rPr lang="fr-CA" sz="1800" dirty="0">
                <a:effectLst/>
                <a:latin typeface="Calibri" panose="020F0502020204030204" pitchFamily="34" charset="0"/>
                <a:ea typeface="MS Mincho" panose="02020609040205080304" pitchFamily="49" charset="-128"/>
                <a:cs typeface="Arial" panose="020B0604020202020204" pitchFamily="34" charset="0"/>
              </a:rPr>
              <a:t>Plan d’autogestion du patient</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457200" indent="-457200">
              <a:buFont typeface="+mj-lt"/>
              <a:buAutoNum type="arabicPeriod"/>
            </a:pPr>
            <a:r>
              <a:rPr lang="fr-CA" sz="1800" dirty="0">
                <a:effectLst/>
                <a:latin typeface="Calibri" panose="020F0502020204030204" pitchFamily="34" charset="0"/>
                <a:ea typeface="MS Mincho" panose="02020609040205080304" pitchFamily="49" charset="-128"/>
                <a:cs typeface="Arial" panose="020B0604020202020204" pitchFamily="34" charset="0"/>
              </a:rPr>
              <a:t>Exercice thérapeutique</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457200" indent="-457200">
              <a:buFont typeface="+mj-lt"/>
              <a:buAutoNum type="arabicPeriod"/>
            </a:pPr>
            <a:r>
              <a:rPr lang="fr-CA" sz="1800" dirty="0">
                <a:effectLst/>
                <a:latin typeface="Calibri" panose="020F0502020204030204" pitchFamily="34" charset="0"/>
                <a:ea typeface="MS Mincho" panose="02020609040205080304" pitchFamily="49" charset="-128"/>
                <a:cs typeface="Arial" panose="020B0604020202020204" pitchFamily="34" charset="0"/>
              </a:rPr>
              <a:t>Activité physique</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457200" indent="-457200">
              <a:buFont typeface="+mj-lt"/>
              <a:buAutoNum type="arabicPeriod"/>
            </a:pPr>
            <a:r>
              <a:rPr lang="fr-CA" sz="1800" dirty="0">
                <a:effectLst/>
                <a:latin typeface="Calibri" panose="020F0502020204030204" pitchFamily="34" charset="0"/>
                <a:ea typeface="MS Mincho" panose="02020609040205080304" pitchFamily="49" charset="-128"/>
                <a:cs typeface="Arial" panose="020B0604020202020204" pitchFamily="34" charset="0"/>
              </a:rPr>
              <a:t>Gestion du poids</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457200" indent="-457200">
              <a:buFont typeface="+mj-lt"/>
              <a:buAutoNum type="arabicPeriod"/>
            </a:pPr>
            <a:r>
              <a:rPr lang="fr-CA" sz="1800" dirty="0">
                <a:effectLst/>
                <a:latin typeface="Calibri" panose="020F0502020204030204" pitchFamily="34" charset="0"/>
                <a:ea typeface="MS Mincho" panose="02020609040205080304" pitchFamily="49" charset="-128"/>
                <a:cs typeface="Arial" panose="020B0604020202020204" pitchFamily="34" charset="0"/>
              </a:rPr>
              <a:t>Gestion pharmacologique des symptômes</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457200" indent="-457200">
              <a:buFont typeface="+mj-lt"/>
              <a:buAutoNum type="arabicPeriod"/>
            </a:pPr>
            <a:r>
              <a:rPr lang="fr-CA" sz="1800" dirty="0">
                <a:effectLst/>
                <a:latin typeface="Calibri" panose="020F0502020204030204" pitchFamily="34" charset="0"/>
                <a:ea typeface="MS Mincho" panose="02020609040205080304" pitchFamily="49" charset="-128"/>
                <a:cs typeface="Arial" panose="020B0604020202020204" pitchFamily="34" charset="0"/>
              </a:rPr>
              <a:t>Aiguillage vers un professionnel de la santé qui a des compétences supplémentaires en gestion de l’arthrose</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457200" indent="-457200">
              <a:buFont typeface="+mj-lt"/>
              <a:buAutoNum type="arabicPeriod"/>
            </a:pPr>
            <a:r>
              <a:rPr lang="fr-CA" sz="1800" dirty="0">
                <a:effectLst/>
                <a:latin typeface="Calibri" panose="020F0502020204030204" pitchFamily="34" charset="0"/>
                <a:ea typeface="MS Mincho" panose="02020609040205080304" pitchFamily="49" charset="-128"/>
                <a:cs typeface="Arial" panose="020B0604020202020204" pitchFamily="34" charset="0"/>
              </a:rPr>
              <a:t>Aiguillage pour une évaluation de chirurgie des articulations</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p:txBody>
      </p:sp>
      <p:sp>
        <p:nvSpPr>
          <p:cNvPr id="2" name="Slide Number Placeholder 1">
            <a:extLst>
              <a:ext uri="{FF2B5EF4-FFF2-40B4-BE49-F238E27FC236}">
                <a16:creationId xmlns:a16="http://schemas.microsoft.com/office/drawing/2014/main" id="{504A957E-0ADD-1994-A449-3700E9748BC7}"/>
              </a:ext>
            </a:extLst>
          </p:cNvPr>
          <p:cNvSpPr>
            <a:spLocks noGrp="1"/>
          </p:cNvSpPr>
          <p:nvPr>
            <p:ph type="sldNum" sz="quarter" idx="12"/>
          </p:nvPr>
        </p:nvSpPr>
        <p:spPr/>
        <p:txBody>
          <a:bodyPr/>
          <a:lstStyle/>
          <a:p>
            <a:fld id="{84655269-31F9-4D2A-98C7-932A10691EEB}" type="slidenum">
              <a:rPr lang="en-CA" smtClean="0"/>
              <a:t>29</a:t>
            </a:fld>
            <a:endParaRPr lang="en-CA"/>
          </a:p>
        </p:txBody>
      </p:sp>
    </p:spTree>
    <p:extLst>
      <p:ext uri="{BB962C8B-B14F-4D97-AF65-F5344CB8AC3E}">
        <p14:creationId xmlns:p14="http://schemas.microsoft.com/office/powerpoint/2010/main" val="936660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a:t>Normes de qualité</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fr-CA" sz="3000" noProof="0"/>
              <a:t>Informent les cliniciens et les patients sur ce devraient être la qualité des soins</a:t>
            </a:r>
          </a:p>
          <a:p>
            <a:pPr marL="342900" indent="-342900">
              <a:buFont typeface="Arial" panose="020B0604020202020204" pitchFamily="34" charset="0"/>
              <a:buChar char="•"/>
            </a:pPr>
            <a:r>
              <a:rPr lang="fr-CA" sz="3000" noProof="0"/>
              <a:t>Elles se concentrent sur les affections ou les processus pour lesquels il existe des variations importantes dans la prestation des soins, ou sur les écarts entre les soins offerts en Ontario et ceux que les patients devraient recevoir</a:t>
            </a:r>
          </a:p>
          <a:p>
            <a:pPr marL="342900" indent="-342900">
              <a:buFont typeface="Arial" panose="020B0604020202020204" pitchFamily="34" charset="0"/>
              <a:buChar char="•"/>
            </a:pPr>
            <a:r>
              <a:rPr lang="fr-CA" sz="3000" noProof="0"/>
              <a:t>Elles reposent sur les meilleures données probantes disponibles</a:t>
            </a:r>
          </a:p>
        </p:txBody>
      </p:sp>
      <p:sp>
        <p:nvSpPr>
          <p:cNvPr id="2" name="Slide Number Placeholder 1">
            <a:extLst>
              <a:ext uri="{FF2B5EF4-FFF2-40B4-BE49-F238E27FC236}">
                <a16:creationId xmlns:a16="http://schemas.microsoft.com/office/drawing/2014/main" id="{5F75CF0A-DA8B-68D0-304B-7FD7D8468574}"/>
              </a:ext>
            </a:extLst>
          </p:cNvPr>
          <p:cNvSpPr>
            <a:spLocks noGrp="1"/>
          </p:cNvSpPr>
          <p:nvPr>
            <p:ph type="sldNum" sz="quarter" idx="12"/>
          </p:nvPr>
        </p:nvSpPr>
        <p:spPr/>
        <p:txBody>
          <a:bodyPr/>
          <a:lstStyle/>
          <a:p>
            <a:fld id="{84655269-31F9-4D2A-98C7-932A10691EEB}" type="slidenum">
              <a:rPr lang="en-CA" smtClean="0"/>
              <a:t>3</a:t>
            </a:fld>
            <a:endParaRPr lang="en-CA"/>
          </a:p>
        </p:txBody>
      </p:sp>
    </p:spTree>
    <p:extLst>
      <p:ext uri="{BB962C8B-B14F-4D97-AF65-F5344CB8AC3E}">
        <p14:creationId xmlns:p14="http://schemas.microsoft.com/office/powerpoint/2010/main" val="6631009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dirty="0">
                <a:effectLst/>
                <a:latin typeface="Calibri" panose="020F0502020204030204" pitchFamily="34" charset="0"/>
                <a:ea typeface="MS Mincho" panose="02020609040205080304" pitchFamily="49" charset="-128"/>
                <a:cs typeface="Arial" panose="020B0604020202020204" pitchFamily="34" charset="0"/>
              </a:rPr>
              <a:t>Évaluation clinique à des fins de diagnostic</a:t>
            </a:r>
            <a:endParaRPr lang="fr-CA" sz="4000" noProof="0" dirty="0">
              <a:highlight>
                <a:srgbClr val="FFFF00"/>
              </a:highlight>
            </a:endParaRPr>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a:t>
            </a:r>
            <a:r>
              <a:rPr lang="fr-CA" dirty="0"/>
              <a:t>1</a:t>
            </a:r>
            <a:r>
              <a:rPr lang="fr-CA" noProof="0" dirty="0"/>
              <a:t>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917658"/>
          </a:xfrm>
        </p:spPr>
        <p:txBody>
          <a:bodyPr anchor="ctr" anchorCtr="0"/>
          <a:lstStyle/>
          <a:p>
            <a:r>
              <a:rPr lang="fr-CA" sz="1800" dirty="0">
                <a:solidFill>
                  <a:schemeClr val="bg1"/>
                </a:solidFill>
                <a:effectLst/>
                <a:latin typeface="Calibri" panose="020F0502020204030204" pitchFamily="34" charset="0"/>
                <a:ea typeface="MS Mincho" panose="02020609040205080304" pitchFamily="49" charset="-128"/>
                <a:cs typeface="Helvetica 45 Light"/>
              </a:rPr>
              <a:t>Les personnes qui ont des douleurs articulaires persistantes, atraumatiques ou liées au mouvement, et des douleurs ou des raideurs matinales d’une durée inférieure à 30 minutes reçoivent un diagnostic d’arthrose après une évaluation clinique. L’imagerie radiologique n’est pas nécessaire pour faire un diagnostic chez les personnes de 40 ans ou plus si elles présentent les symptômes typiques de l’arthrose.</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30</a:t>
            </a:fld>
            <a:endParaRPr lang="en-CA"/>
          </a:p>
        </p:txBody>
      </p:sp>
    </p:spTree>
    <p:extLst>
      <p:ext uri="{BB962C8B-B14F-4D97-AF65-F5344CB8AC3E}">
        <p14:creationId xmlns:p14="http://schemas.microsoft.com/office/powerpoint/2010/main" val="8300317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3900" dirty="0">
                <a:effectLst/>
                <a:latin typeface="Calibri" panose="020F0502020204030204" pitchFamily="34" charset="0"/>
                <a:ea typeface="MS Mincho" panose="02020609040205080304" pitchFamily="49" charset="-128"/>
                <a:cs typeface="Arial" panose="020B0604020202020204" pitchFamily="34" charset="0"/>
              </a:rPr>
              <a:t>Évaluation complète pour renseigner le plan de soins</a:t>
            </a:r>
            <a:endParaRPr lang="fr-CA" sz="39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2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1"/>
            <a:ext cx="5562600" cy="1894974"/>
          </a:xfrm>
        </p:spPr>
        <p:txBody>
          <a:bodyPr anchor="ctr" anchorCtr="0"/>
          <a:lstStyle/>
          <a:p>
            <a:r>
              <a:rPr lang="fr-CA" dirty="0">
                <a:solidFill>
                  <a:schemeClr val="bg1"/>
                </a:solidFill>
                <a:effectLst/>
                <a:latin typeface="Calibri" panose="020F0502020204030204" pitchFamily="34" charset="0"/>
                <a:ea typeface="MS Mincho" panose="02020609040205080304" pitchFamily="49" charset="-128"/>
                <a:cs typeface="Calibri" panose="020F0502020204030204" pitchFamily="34" charset="0"/>
              </a:rPr>
              <a:t>Les personnes qui ont reçu un diagnostic d’arthrose reçoivent une évaluation complète de leurs besoins pour orienter l’élaboration de leur plan de soins. </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31</a:t>
            </a:fld>
            <a:endParaRPr lang="en-CA"/>
          </a:p>
        </p:txBody>
      </p:sp>
    </p:spTree>
    <p:extLst>
      <p:ext uri="{BB962C8B-B14F-4D97-AF65-F5344CB8AC3E}">
        <p14:creationId xmlns:p14="http://schemas.microsoft.com/office/powerpoint/2010/main" val="1287019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dirty="0">
                <a:effectLst/>
                <a:latin typeface="Calibri" panose="020F0502020204030204" pitchFamily="34" charset="0"/>
                <a:ea typeface="MS Mincho" panose="02020609040205080304" pitchFamily="49" charset="-128"/>
                <a:cs typeface="Arial" panose="020B0604020202020204" pitchFamily="34" charset="0"/>
              </a:rPr>
              <a:t>Éducation des patients</a:t>
            </a:r>
            <a:endParaRPr lang="fr-CA" sz="40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3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MS Mincho" panose="02020609040205080304" pitchFamily="49" charset="-128"/>
                <a:cs typeface="Helvetica 45 Light"/>
              </a:rPr>
              <a:t>Du matériel informatif est proposé aux personnes présentant de l’arthrose afin de faciliter un plan d’autogestion. Cette information est fournie dans des formats accessibles. </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32</a:t>
            </a:fld>
            <a:endParaRPr lang="en-CA"/>
          </a:p>
        </p:txBody>
      </p:sp>
    </p:spTree>
    <p:extLst>
      <p:ext uri="{BB962C8B-B14F-4D97-AF65-F5344CB8AC3E}">
        <p14:creationId xmlns:p14="http://schemas.microsoft.com/office/powerpoint/2010/main" val="2840264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dirty="0">
                <a:effectLst/>
                <a:latin typeface="Calibri" panose="020F0502020204030204" pitchFamily="34" charset="0"/>
                <a:ea typeface="MS Mincho" panose="02020609040205080304" pitchFamily="49" charset="-128"/>
                <a:cs typeface="Arial" panose="020B0604020202020204" pitchFamily="34" charset="0"/>
              </a:rPr>
              <a:t>Plan d’autogestion du patient</a:t>
            </a:r>
            <a:endParaRPr lang="fr-CA" sz="40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4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MS Mincho" panose="02020609040205080304" pitchFamily="49" charset="-128"/>
                <a:cs typeface="Helvetica 45 Light"/>
              </a:rPr>
              <a:t>Les personnes présentant de l’arthrose sont encouragées à élaborer un plan d’autogestion personnalisé, orienté sur les objectifs, et qui évolue pour s’attaquer à la gestion constante des symptômes et à l’accès aux ressources et à du soutien.</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33</a:t>
            </a:fld>
            <a:endParaRPr lang="en-CA"/>
          </a:p>
        </p:txBody>
      </p:sp>
    </p:spTree>
    <p:extLst>
      <p:ext uri="{BB962C8B-B14F-4D97-AF65-F5344CB8AC3E}">
        <p14:creationId xmlns:p14="http://schemas.microsoft.com/office/powerpoint/2010/main" val="3120605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dirty="0">
                <a:effectLst/>
                <a:latin typeface="Calibri" panose="020F0502020204030204" pitchFamily="34" charset="0"/>
                <a:ea typeface="MS Mincho" panose="02020609040205080304" pitchFamily="49" charset="-128"/>
                <a:cs typeface="Arial" panose="020B0604020202020204" pitchFamily="34" charset="0"/>
              </a:rPr>
              <a:t>Exercice thérapeutique</a:t>
            </a:r>
            <a:endParaRPr lang="fr-CA" sz="40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5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MS Mincho" panose="02020609040205080304" pitchFamily="49" charset="-128"/>
                <a:cs typeface="Helvetica 45 Light"/>
              </a:rPr>
              <a:t>Les personnes présentant de l’arthrose sont fortement encouragées à participer à des séances d’entraînement neuromusculaire évolutif spécifique, à du renforcement musculaire et à des exercices aérobiques à une fréquence, à une intensité et à une durée suffisantes pour maintenir ou améliorer la santé articulaire et la forme physique.</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34</a:t>
            </a:fld>
            <a:endParaRPr lang="en-CA"/>
          </a:p>
        </p:txBody>
      </p:sp>
    </p:spTree>
    <p:extLst>
      <p:ext uri="{BB962C8B-B14F-4D97-AF65-F5344CB8AC3E}">
        <p14:creationId xmlns:p14="http://schemas.microsoft.com/office/powerpoint/2010/main" val="21652840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dirty="0">
                <a:effectLst/>
                <a:latin typeface="Calibri" panose="020F0502020204030204" pitchFamily="34" charset="0"/>
                <a:ea typeface="MS Mincho" panose="02020609040205080304" pitchFamily="49" charset="-128"/>
                <a:cs typeface="Arial" panose="020B0604020202020204" pitchFamily="34" charset="0"/>
              </a:rPr>
              <a:t>Activité physique</a:t>
            </a:r>
            <a:endParaRPr lang="fr-CA" sz="40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6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MS Mincho" panose="02020609040205080304" pitchFamily="49" charset="-128"/>
                <a:cs typeface="Helvetica 45 Light"/>
              </a:rPr>
              <a:t>Les personnes présentant de l’arthrose sont vivement encouragées à optimiser leur activité physique et à réduire au minimum l’activité sédentaire, et des renseignements ainsi que du soutien sont mis à leur disposition afin de les aider à atteindre ces objectifs.</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35</a:t>
            </a:fld>
            <a:endParaRPr lang="en-CA"/>
          </a:p>
        </p:txBody>
      </p:sp>
    </p:spTree>
    <p:extLst>
      <p:ext uri="{BB962C8B-B14F-4D97-AF65-F5344CB8AC3E}">
        <p14:creationId xmlns:p14="http://schemas.microsoft.com/office/powerpoint/2010/main" val="385980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1800" dirty="0">
                <a:effectLst/>
                <a:latin typeface="Calibri" panose="020F0502020204030204" pitchFamily="34" charset="0"/>
                <a:ea typeface="MS Mincho" panose="02020609040205080304" pitchFamily="49" charset="-128"/>
                <a:cs typeface="Arial" panose="020B0604020202020204" pitchFamily="34" charset="0"/>
              </a:rPr>
              <a:t>Gestion du poids</a:t>
            </a:r>
            <a:endParaRPr lang="fr-CA"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7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328111"/>
          </a:xfrm>
        </p:spPr>
        <p:txBody>
          <a:bodyPr anchor="ctr" anchorCtr="0"/>
          <a:lstStyle/>
          <a:p>
            <a:r>
              <a:rPr lang="fr-CA" sz="1800" dirty="0">
                <a:solidFill>
                  <a:schemeClr val="bg1"/>
                </a:solidFill>
                <a:effectLst/>
                <a:latin typeface="Calibri" panose="020F0502020204030204" pitchFamily="34" charset="0"/>
                <a:ea typeface="MS Mincho" panose="02020609040205080304" pitchFamily="49" charset="-128"/>
                <a:cs typeface="Calibri" panose="020F0502020204030204" pitchFamily="34" charset="0"/>
              </a:rPr>
              <a:t>Des stratégies de gestion du poids axées sur le patient sont offertes aux personnes présentant de l’arthrose qui sont obèses ou en surpoids, et les personnes qui ont un poids normal sont encouragées à maintenir leur poids. </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36</a:t>
            </a:fld>
            <a:endParaRPr lang="en-CA"/>
          </a:p>
        </p:txBody>
      </p:sp>
    </p:spTree>
    <p:extLst>
      <p:ext uri="{BB962C8B-B14F-4D97-AF65-F5344CB8AC3E}">
        <p14:creationId xmlns:p14="http://schemas.microsoft.com/office/powerpoint/2010/main" val="317665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4000" dirty="0">
                <a:effectLst/>
                <a:latin typeface="Calibri" panose="020F0502020204030204" pitchFamily="34" charset="0"/>
                <a:ea typeface="MS Mincho" panose="02020609040205080304" pitchFamily="49" charset="-128"/>
                <a:cs typeface="Arial" panose="020B0604020202020204" pitchFamily="34" charset="0"/>
              </a:rPr>
              <a:t>Gestion pharmacologique des symptômes</a:t>
            </a:r>
            <a:endParaRPr lang="fr-CA" sz="40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8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MS Mincho" panose="02020609040205080304" pitchFamily="49" charset="-128"/>
                <a:cs typeface="Helvetica 45 Light"/>
              </a:rPr>
              <a:t>Des médicaments sont offerts aux personnes présentant de l’arthrose symptomatique pour réduire la douleur lorsque les traitements non pharmacologiques ne suffisent pas à soulager leurs symptômes.</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37</a:t>
            </a:fld>
            <a:endParaRPr lang="en-CA"/>
          </a:p>
        </p:txBody>
      </p:sp>
    </p:spTree>
    <p:extLst>
      <p:ext uri="{BB962C8B-B14F-4D97-AF65-F5344CB8AC3E}">
        <p14:creationId xmlns:p14="http://schemas.microsoft.com/office/powerpoint/2010/main" val="2590774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3200" dirty="0">
                <a:effectLst/>
                <a:latin typeface="Calibri" panose="020F0502020204030204" pitchFamily="34" charset="0"/>
                <a:ea typeface="MS Mincho" panose="02020609040205080304" pitchFamily="49" charset="-128"/>
                <a:cs typeface="Arial" panose="020B0604020202020204" pitchFamily="34" charset="0"/>
              </a:rPr>
              <a:t>Aiguillage vers un professionnel de la santé qui a des compétences supplémentaires en gestion de l’arthrose</a:t>
            </a:r>
            <a:endParaRPr lang="fr-CA" sz="72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9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MS Mincho" panose="02020609040205080304" pitchFamily="49" charset="-128"/>
                <a:cs typeface="Helvetica 45 Light"/>
              </a:rPr>
              <a:t>Les personnes présentant d’arthrose, lorsque cliniquement indiquées, sont aiguillées par leur clinicien de soins primaires à un clinicien de la santé possédant des compétences supplémentaires en gestion de l’arthrose.</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38</a:t>
            </a:fld>
            <a:endParaRPr lang="en-CA"/>
          </a:p>
        </p:txBody>
      </p:sp>
    </p:spTree>
    <p:extLst>
      <p:ext uri="{BB962C8B-B14F-4D97-AF65-F5344CB8AC3E}">
        <p14:creationId xmlns:p14="http://schemas.microsoft.com/office/powerpoint/2010/main" val="23614303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62CD457-E2DA-68F9-02F0-D85A239B732C}"/>
              </a:ext>
            </a:extLst>
          </p:cNvPr>
          <p:cNvSpPr>
            <a:spLocks noGrp="1"/>
          </p:cNvSpPr>
          <p:nvPr>
            <p:ph type="title"/>
          </p:nvPr>
        </p:nvSpPr>
        <p:spPr/>
        <p:txBody>
          <a:bodyPr/>
          <a:lstStyle/>
          <a:p>
            <a:r>
              <a:rPr lang="fr-CA" sz="3200" dirty="0">
                <a:effectLst/>
                <a:latin typeface="Calibri" panose="020F0502020204030204" pitchFamily="34" charset="0"/>
                <a:ea typeface="MS Mincho" panose="02020609040205080304" pitchFamily="49" charset="-128"/>
                <a:cs typeface="Arial" panose="020B0604020202020204" pitchFamily="34" charset="0"/>
              </a:rPr>
              <a:t>Aiguillage pour une évaluation de chirurgie des articulations</a:t>
            </a:r>
            <a:endParaRPr lang="fr-CA" sz="7200" noProof="0" dirty="0"/>
          </a:p>
        </p:txBody>
      </p:sp>
      <p:sp>
        <p:nvSpPr>
          <p:cNvPr id="9" name="Text Placeholder 8">
            <a:extLst>
              <a:ext uri="{FF2B5EF4-FFF2-40B4-BE49-F238E27FC236}">
                <a16:creationId xmlns:a16="http://schemas.microsoft.com/office/drawing/2014/main" id="{88473CDD-13F8-8118-0452-F274E29EA5D9}"/>
              </a:ext>
            </a:extLst>
          </p:cNvPr>
          <p:cNvSpPr>
            <a:spLocks noGrp="1"/>
          </p:cNvSpPr>
          <p:nvPr>
            <p:ph type="body" sz="quarter" idx="10"/>
          </p:nvPr>
        </p:nvSpPr>
        <p:spPr/>
        <p:txBody>
          <a:bodyPr/>
          <a:lstStyle/>
          <a:p>
            <a:r>
              <a:rPr lang="fr-CA" noProof="0" dirty="0"/>
              <a:t>Énoncé de qualité 10 :</a:t>
            </a:r>
          </a:p>
        </p:txBody>
      </p:sp>
      <p:sp>
        <p:nvSpPr>
          <p:cNvPr id="10" name="Text Placeholder 9">
            <a:extLst>
              <a:ext uri="{FF2B5EF4-FFF2-40B4-BE49-F238E27FC236}">
                <a16:creationId xmlns:a16="http://schemas.microsoft.com/office/drawing/2014/main" id="{F40643EF-7EF3-DB44-3916-7877A3EC01E0}"/>
              </a:ext>
            </a:extLst>
          </p:cNvPr>
          <p:cNvSpPr>
            <a:spLocks noGrp="1"/>
          </p:cNvSpPr>
          <p:nvPr>
            <p:ph type="body" sz="quarter" idx="12"/>
          </p:nvPr>
        </p:nvSpPr>
        <p:spPr>
          <a:xfrm>
            <a:off x="3314700" y="2171700"/>
            <a:ext cx="5562600" cy="2514601"/>
          </a:xfrm>
        </p:spPr>
        <p:txBody>
          <a:bodyPr anchor="ctr" anchorCtr="0"/>
          <a:lstStyle/>
          <a:p>
            <a:r>
              <a:rPr lang="fr-CA" sz="1800" dirty="0">
                <a:solidFill>
                  <a:schemeClr val="bg1"/>
                </a:solidFill>
                <a:effectLst/>
                <a:latin typeface="Calibri" panose="020F0502020204030204" pitchFamily="34" charset="0"/>
                <a:ea typeface="MS Mincho" panose="02020609040205080304" pitchFamily="49" charset="-128"/>
                <a:cs typeface="Helvetica 45 Light"/>
              </a:rPr>
              <a:t>Les personnes présentant de l’arthrose dont les symptômes ne sont pas suffisamment contrôlés grâce à la gestion non chirurgicale et dont la qualité de vie est amoindrie en raison des symptômes liés à leur articulation devraient être aiguillées à une évaluation pour une chirurgie des articulations.</a:t>
            </a:r>
            <a:endParaRPr lang="en-US" dirty="0">
              <a:solidFill>
                <a:schemeClr val="bg1"/>
              </a:solidFill>
            </a:endParaRPr>
          </a:p>
        </p:txBody>
      </p:sp>
      <p:sp>
        <p:nvSpPr>
          <p:cNvPr id="2" name="Slide Number Placeholder 1">
            <a:extLst>
              <a:ext uri="{FF2B5EF4-FFF2-40B4-BE49-F238E27FC236}">
                <a16:creationId xmlns:a16="http://schemas.microsoft.com/office/drawing/2014/main" id="{D3616BF1-43CA-F698-91AF-103164B91970}"/>
              </a:ext>
            </a:extLst>
          </p:cNvPr>
          <p:cNvSpPr>
            <a:spLocks noGrp="1"/>
          </p:cNvSpPr>
          <p:nvPr>
            <p:ph type="sldNum" sz="quarter" idx="15"/>
          </p:nvPr>
        </p:nvSpPr>
        <p:spPr/>
        <p:txBody>
          <a:bodyPr/>
          <a:lstStyle/>
          <a:p>
            <a:fld id="{84655269-31F9-4D2A-98C7-932A10691EEB}" type="slidenum">
              <a:rPr lang="en-CA" smtClean="0"/>
              <a:t>39</a:t>
            </a:fld>
            <a:endParaRPr lang="en-CA"/>
          </a:p>
        </p:txBody>
      </p:sp>
    </p:spTree>
    <p:extLst>
      <p:ext uri="{BB962C8B-B14F-4D97-AF65-F5344CB8AC3E}">
        <p14:creationId xmlns:p14="http://schemas.microsoft.com/office/powerpoint/2010/main" val="1612309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E1012-5468-212D-6775-E22ED9836EF7}"/>
              </a:ext>
            </a:extLst>
          </p:cNvPr>
          <p:cNvSpPr>
            <a:spLocks noGrp="1"/>
          </p:cNvSpPr>
          <p:nvPr>
            <p:ph type="title"/>
          </p:nvPr>
        </p:nvSpPr>
        <p:spPr/>
        <p:txBody>
          <a:bodyPr/>
          <a:lstStyle/>
          <a:p>
            <a:r>
              <a:rPr lang="fr-CA" noProof="0" dirty="0"/>
              <a:t>Normes de qualité</a:t>
            </a:r>
          </a:p>
        </p:txBody>
      </p:sp>
      <p:graphicFrame>
        <p:nvGraphicFramePr>
          <p:cNvPr id="7" name="Diagram 6" descr="- Aider les cliniciens à savoir quels soins fournir, en se basant sur les données probantes et le consensus d’experts&#10;- Aider les cliniciens à savoir quels soins fournir, en se basant sur les données probantes et le consensus d’experts&#10;- Aider les organismes de soins de santé à mesurer, à évaluer et à améliorer la qualité des soins qu’ils fournissent&#10;- Assurer continuellement des soins de grande qualité dans l’ensemble de la province">
            <a:extLst>
              <a:ext uri="{FF2B5EF4-FFF2-40B4-BE49-F238E27FC236}">
                <a16:creationId xmlns:a16="http://schemas.microsoft.com/office/drawing/2014/main" id="{19C5F5E8-BF21-1621-6EE4-9674393947C9}"/>
              </a:ext>
            </a:extLst>
          </p:cNvPr>
          <p:cNvGraphicFramePr/>
          <p:nvPr>
            <p:extLst>
              <p:ext uri="{D42A27DB-BD31-4B8C-83A1-F6EECF244321}">
                <p14:modId xmlns:p14="http://schemas.microsoft.com/office/powerpoint/2010/main" val="1332382165"/>
              </p:ext>
            </p:extLst>
          </p:nvPr>
        </p:nvGraphicFramePr>
        <p:xfrm>
          <a:off x="2500244" y="1677725"/>
          <a:ext cx="7191513" cy="4460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2801249-7105-88F1-CBB9-C0195509FB05}"/>
              </a:ext>
            </a:extLst>
          </p:cNvPr>
          <p:cNvSpPr>
            <a:spLocks noGrp="1"/>
          </p:cNvSpPr>
          <p:nvPr>
            <p:ph type="sldNum" sz="quarter" idx="15"/>
          </p:nvPr>
        </p:nvSpPr>
        <p:spPr/>
        <p:txBody>
          <a:bodyPr/>
          <a:lstStyle/>
          <a:p>
            <a:fld id="{84655269-31F9-4D2A-98C7-932A10691EEB}" type="slidenum">
              <a:rPr lang="en-CA" smtClean="0"/>
              <a:t>4</a:t>
            </a:fld>
            <a:endParaRPr lang="en-CA"/>
          </a:p>
        </p:txBody>
      </p:sp>
    </p:spTree>
    <p:extLst>
      <p:ext uri="{BB962C8B-B14F-4D97-AF65-F5344CB8AC3E}">
        <p14:creationId xmlns:p14="http://schemas.microsoft.com/office/powerpoint/2010/main" val="90964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98788"/>
            <a:ext cx="10706100" cy="294481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Mesure à l’appui de l’amélioration</a:t>
            </a:r>
          </a:p>
        </p:txBody>
      </p:sp>
    </p:spTree>
    <p:extLst>
      <p:ext uri="{BB962C8B-B14F-4D97-AF65-F5344CB8AC3E}">
        <p14:creationId xmlns:p14="http://schemas.microsoft.com/office/powerpoint/2010/main" val="9883864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a:t>Indicateurs pouvant être mesurés à l’aide de données provinciales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pPr marL="342900" indent="-342900">
              <a:buFont typeface="Arial" panose="020B0604020202020204" pitchFamily="34" charset="0"/>
              <a:buChar char="•"/>
            </a:pPr>
            <a:r>
              <a:rPr lang="en-CA" b="0" i="0" dirty="0" err="1">
                <a:solidFill>
                  <a:srgbClr val="1F1F1F"/>
                </a:solidFill>
                <a:effectLst/>
              </a:rPr>
              <a:t>Aucun</a:t>
            </a:r>
            <a:r>
              <a:rPr lang="en-CA" b="0" i="0" dirty="0">
                <a:solidFill>
                  <a:srgbClr val="1F1F1F"/>
                </a:solidFill>
                <a:effectLst/>
              </a:rPr>
              <a:t> </a:t>
            </a:r>
            <a:r>
              <a:rPr lang="en-CA" b="0" i="0" dirty="0" err="1">
                <a:solidFill>
                  <a:srgbClr val="1F1F1F"/>
                </a:solidFill>
                <a:effectLst/>
              </a:rPr>
              <a:t>identifié</a:t>
            </a:r>
            <a:endParaRPr lang="fr-CA" dirty="0"/>
          </a:p>
        </p:txBody>
      </p:sp>
      <p:sp>
        <p:nvSpPr>
          <p:cNvPr id="2" name="Slide Number Placeholder 1">
            <a:extLst>
              <a:ext uri="{FF2B5EF4-FFF2-40B4-BE49-F238E27FC236}">
                <a16:creationId xmlns:a16="http://schemas.microsoft.com/office/drawing/2014/main" id="{FC1A9547-982D-479E-FC09-EDF69D5B55A3}"/>
              </a:ext>
            </a:extLst>
          </p:cNvPr>
          <p:cNvSpPr>
            <a:spLocks noGrp="1"/>
          </p:cNvSpPr>
          <p:nvPr>
            <p:ph type="sldNum" sz="quarter" idx="12"/>
          </p:nvPr>
        </p:nvSpPr>
        <p:spPr/>
        <p:txBody>
          <a:bodyPr/>
          <a:lstStyle/>
          <a:p>
            <a:fld id="{84655269-31F9-4D2A-98C7-932A10691EEB}" type="slidenum">
              <a:rPr lang="en-CA" smtClean="0"/>
              <a:t>41</a:t>
            </a:fld>
            <a:endParaRPr lang="en-CA"/>
          </a:p>
        </p:txBody>
      </p:sp>
    </p:spTree>
    <p:extLst>
      <p:ext uri="{BB962C8B-B14F-4D97-AF65-F5344CB8AC3E}">
        <p14:creationId xmlns:p14="http://schemas.microsoft.com/office/powerpoint/2010/main" val="28320157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sz="3100" noProof="0"/>
              <a:t>Indicateurs ne pouvant être mesurés qu’à l’aide de données locales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a:xfrm>
            <a:off x="539839" y="1621821"/>
            <a:ext cx="11087100" cy="4533900"/>
          </a:xfrm>
        </p:spPr>
        <p:txBody>
          <a:bodyPr/>
          <a:lstStyle/>
          <a:p>
            <a:pPr marL="342900" lvl="0" indent="-342900">
              <a:lnSpc>
                <a:spcPct val="120000"/>
              </a:lnSpc>
              <a:spcBef>
                <a:spcPts val="1200"/>
              </a:spcBef>
              <a:buClr>
                <a:srgbClr val="049FDC"/>
              </a:buClr>
              <a:buSzPts val="1400"/>
              <a:buFont typeface="Symbol" panose="05050102010706020507" pitchFamily="18" charset="2"/>
              <a:buChar char=""/>
            </a:pPr>
            <a:r>
              <a:rPr lang="fr-CA" sz="1800" dirty="0">
                <a:effectLst/>
                <a:latin typeface="Calibri" panose="020F0502020204030204" pitchFamily="34" charset="0"/>
                <a:ea typeface="MS Mincho" panose="02020609040205080304" pitchFamily="49" charset="-128"/>
                <a:cs typeface="Arial" panose="020B0604020202020204" pitchFamily="34" charset="0"/>
              </a:rPr>
              <a:t>Indicateur 1 : Pourcentage de personnes présentant de l’arthrose qui ont déclaré le contrôle à long terme de leur douleur comme étant acceptable</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20000"/>
              </a:lnSpc>
              <a:buClr>
                <a:srgbClr val="049FDC"/>
              </a:buClr>
              <a:buSzPts val="1400"/>
              <a:buFont typeface="Symbol" panose="05050102010706020507" pitchFamily="18" charset="2"/>
              <a:buChar char=""/>
            </a:pPr>
            <a:r>
              <a:rPr lang="fr-CA" sz="1800" dirty="0">
                <a:effectLst/>
                <a:latin typeface="Calibri" panose="020F0502020204030204" pitchFamily="34" charset="0"/>
                <a:ea typeface="MS Mincho" panose="02020609040205080304" pitchFamily="49" charset="-128"/>
                <a:cs typeface="Arial" panose="020B0604020202020204" pitchFamily="34" charset="0"/>
              </a:rPr>
              <a:t>Indicateur 2 : Pourcentage de personnes présentant de l’arthrose qui ont déclaré un niveau élevé de réussite à autogérer leur affection </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20000"/>
              </a:lnSpc>
              <a:buClr>
                <a:srgbClr val="049FDC"/>
              </a:buClr>
              <a:buSzPts val="1400"/>
              <a:buFont typeface="Symbol" panose="05050102010706020507" pitchFamily="18" charset="2"/>
              <a:buChar char=""/>
            </a:pPr>
            <a:r>
              <a:rPr lang="fr-CA" sz="1800" dirty="0">
                <a:effectLst/>
                <a:latin typeface="Calibri" panose="020F0502020204030204" pitchFamily="34" charset="0"/>
                <a:ea typeface="MS Mincho" panose="02020609040205080304" pitchFamily="49" charset="-128"/>
                <a:cs typeface="Arial" panose="020B0604020202020204" pitchFamily="34" charset="0"/>
              </a:rPr>
              <a:t>Indicateur 3 : Pourcentage de personnes présentant de l’arthrose qui ont accès en temps opportun aux stratégies de gestion de la réadaptation (tels que l’éducation, l’exercice et la gestion du poids)</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20000"/>
              </a:lnSpc>
              <a:buClr>
                <a:srgbClr val="049FDC"/>
              </a:buClr>
              <a:buSzPts val="1400"/>
              <a:buFont typeface="Symbol" panose="05050102010706020507" pitchFamily="18" charset="2"/>
              <a:buChar char=""/>
            </a:pPr>
            <a:r>
              <a:rPr lang="fr-CA" sz="1800" dirty="0">
                <a:effectLst/>
                <a:latin typeface="Calibri" panose="020F0502020204030204" pitchFamily="34" charset="0"/>
                <a:ea typeface="MS Mincho" panose="02020609040205080304" pitchFamily="49" charset="-128"/>
                <a:cs typeface="Arial" panose="020B0604020202020204" pitchFamily="34" charset="0"/>
              </a:rPr>
              <a:t>Indicateur 4 : Temps d’attente médian pour un premier rendez-vous avec un clinicien possédant des compétences supplémentaires en gestion de l’arthrose (c.-à-d. des compétences supplémentaires en rhumatologie, en chirurgie orthopédique, en médecine du sport et de l’exercice ou en gestion de la douleur) </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a:p>
            <a:pPr marL="342900" lvl="0" indent="-342900">
              <a:lnSpc>
                <a:spcPct val="120000"/>
              </a:lnSpc>
              <a:spcAft>
                <a:spcPts val="1200"/>
              </a:spcAft>
              <a:buClr>
                <a:srgbClr val="049FDC"/>
              </a:buClr>
              <a:buSzPts val="1400"/>
              <a:buFont typeface="Symbol" panose="05050102010706020507" pitchFamily="18" charset="2"/>
              <a:buChar char=""/>
            </a:pPr>
            <a:r>
              <a:rPr lang="fr-CA" sz="1800" dirty="0">
                <a:effectLst/>
                <a:latin typeface="Calibri" panose="020F0502020204030204" pitchFamily="34" charset="0"/>
                <a:ea typeface="MS Mincho" panose="02020609040205080304" pitchFamily="49" charset="-128"/>
                <a:cs typeface="Arial" panose="020B0604020202020204" pitchFamily="34" charset="0"/>
              </a:rPr>
              <a:t>Indicateur 5 : Pourcentage de personnes présentant de l’arthrose qui sont aiguillées vers un clinicien possédant des compétences supplémentaires dans la gestion de l’arthrose (c.-à-d. des compétences supplémentaires en rhumatologie, en chirurgie orthopédique, en médecine du sport et de l’exercice ou en gestion de la douleur) qui ont leur premier rendez-vous en temps opportun</a:t>
            </a:r>
            <a:endParaRPr lang="en-CA" sz="1800" dirty="0">
              <a:effectLst/>
              <a:latin typeface="Calibri" panose="020F0502020204030204" pitchFamily="34" charset="0"/>
              <a:ea typeface="MS Mincho" panose="02020609040205080304" pitchFamily="49" charset="-128"/>
              <a:cs typeface="Arial" panose="020B0604020202020204" pitchFamily="34" charset="0"/>
            </a:endParaRPr>
          </a:p>
        </p:txBody>
      </p:sp>
      <p:sp>
        <p:nvSpPr>
          <p:cNvPr id="2" name="Slide Number Placeholder 1">
            <a:extLst>
              <a:ext uri="{FF2B5EF4-FFF2-40B4-BE49-F238E27FC236}">
                <a16:creationId xmlns:a16="http://schemas.microsoft.com/office/drawing/2014/main" id="{C32AC280-1B90-E2EF-3690-CCBF72E63BC3}"/>
              </a:ext>
            </a:extLst>
          </p:cNvPr>
          <p:cNvSpPr>
            <a:spLocks noGrp="1"/>
          </p:cNvSpPr>
          <p:nvPr>
            <p:ph type="sldNum" sz="quarter" idx="12"/>
          </p:nvPr>
        </p:nvSpPr>
        <p:spPr/>
        <p:txBody>
          <a:bodyPr/>
          <a:lstStyle/>
          <a:p>
            <a:fld id="{84655269-31F9-4D2A-98C7-932A10691EEB}" type="slidenum">
              <a:rPr lang="en-CA" smtClean="0"/>
              <a:t>42</a:t>
            </a:fld>
            <a:endParaRPr lang="en-CA"/>
          </a:p>
        </p:txBody>
      </p:sp>
    </p:spTree>
    <p:extLst>
      <p:ext uri="{BB962C8B-B14F-4D97-AF65-F5344CB8AC3E}">
        <p14:creationId xmlns:p14="http://schemas.microsoft.com/office/powerpoint/2010/main" val="24918207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6D7733A8-17FB-66BD-9A1B-C0C33D2F92B0}"/>
              </a:ext>
            </a:extLst>
          </p:cNvPr>
          <p:cNvSpPr>
            <a:spLocks noGrp="1"/>
          </p:cNvSpPr>
          <p:nvPr>
            <p:ph type="title"/>
          </p:nvPr>
        </p:nvSpPr>
        <p:spPr/>
        <p:txBody>
          <a:bodyPr/>
          <a:lstStyle/>
          <a:p>
            <a:r>
              <a:rPr lang="fr-CA" noProof="0" dirty="0"/>
              <a:t>Sources des données et remerciements</a:t>
            </a:r>
          </a:p>
        </p:txBody>
      </p:sp>
      <p:sp>
        <p:nvSpPr>
          <p:cNvPr id="4" name="Text Placeholder 3">
            <a:extLst>
              <a:ext uri="{FF2B5EF4-FFF2-40B4-BE49-F238E27FC236}">
                <a16:creationId xmlns:a16="http://schemas.microsoft.com/office/drawing/2014/main" id="{34B929EA-085D-03CC-8ABC-3FFBF3231F85}"/>
              </a:ext>
            </a:extLst>
          </p:cNvPr>
          <p:cNvSpPr>
            <a:spLocks noGrp="1"/>
          </p:cNvSpPr>
          <p:nvPr>
            <p:ph type="body" sz="quarter" idx="11"/>
          </p:nvPr>
        </p:nvSpPr>
        <p:spPr/>
        <p:txBody>
          <a:bodyPr/>
          <a:lstStyle/>
          <a:p>
            <a:r>
              <a:rPr lang="fr-CA" noProof="0" dirty="0"/>
              <a:t>Les données utilisées dans cette présentation ont été fournies par l’Institute for </a:t>
            </a:r>
            <a:r>
              <a:rPr lang="fr-CA" noProof="0" dirty="0" err="1"/>
              <a:t>Clinical</a:t>
            </a:r>
            <a:r>
              <a:rPr lang="fr-CA" noProof="0" dirty="0"/>
              <a:t> </a:t>
            </a:r>
            <a:r>
              <a:rPr lang="fr-CA" noProof="0" dirty="0" err="1"/>
              <a:t>Evaluative</a:t>
            </a:r>
            <a:r>
              <a:rPr lang="fr-CA" noProof="0" dirty="0"/>
              <a:t> Sciences (</a:t>
            </a:r>
            <a:r>
              <a:rPr lang="fr-CA" noProof="0" dirty="0" err="1"/>
              <a:t>ICES</a:t>
            </a:r>
            <a:r>
              <a:rPr lang="fr-CA" noProof="0" dirty="0"/>
              <a:t>), qui est financé par une subvention annuelle du ministère de la Santé de l’Ontario et du ministère des Soins de longue durée. Les opinions, résultats et conclusions présentés dans ce rapport sont ceux des auteurs et sont indépendants des sources de financement. Aucune approbation du </a:t>
            </a:r>
            <a:r>
              <a:rPr lang="fr-CA" noProof="0" dirty="0" err="1"/>
              <a:t>ICES</a:t>
            </a:r>
            <a:r>
              <a:rPr lang="fr-CA" noProof="0" dirty="0"/>
              <a:t>, du ministère de la Santé ou du ministère des Soins de longue durée n’est prévue ou ne devrait être déduite du présent rapport. Les liens entre les différents ensembles de données ont été effectués à l’aide d’identificateurs codés uniques et analysés par l’</a:t>
            </a:r>
            <a:r>
              <a:rPr lang="fr-CA" noProof="0" dirty="0" err="1"/>
              <a:t>ICES</a:t>
            </a:r>
            <a:r>
              <a:rPr lang="fr-CA" noProof="0" dirty="0"/>
              <a:t>. Certaines données utilisées dans ce rapport sont fondées sur des données et des renseignements compilés et fournis par l’Institut canadien d’information sur la santé (</a:t>
            </a:r>
            <a:r>
              <a:rPr lang="fr-CA" noProof="0" dirty="0" err="1"/>
              <a:t>ICIS</a:t>
            </a:r>
            <a:r>
              <a:rPr lang="fr-CA" noProof="0" dirty="0"/>
              <a:t>). Les analyses, conclusions, opinions et énoncés exprimés dans le présent rapport sont ceux des auteurs, et pas nécessairement ceux de l’</a:t>
            </a:r>
            <a:r>
              <a:rPr lang="fr-CA" noProof="0" dirty="0" err="1"/>
              <a:t>ICIS</a:t>
            </a:r>
            <a:r>
              <a:rPr lang="fr-CA" noProof="0" dirty="0"/>
              <a:t>.</a:t>
            </a:r>
          </a:p>
        </p:txBody>
      </p:sp>
      <p:sp>
        <p:nvSpPr>
          <p:cNvPr id="2" name="Slide Number Placeholder 1">
            <a:extLst>
              <a:ext uri="{FF2B5EF4-FFF2-40B4-BE49-F238E27FC236}">
                <a16:creationId xmlns:a16="http://schemas.microsoft.com/office/drawing/2014/main" id="{77E602F8-A695-74F9-94E4-4E94647CD970}"/>
              </a:ext>
            </a:extLst>
          </p:cNvPr>
          <p:cNvSpPr>
            <a:spLocks noGrp="1"/>
          </p:cNvSpPr>
          <p:nvPr>
            <p:ph type="sldNum" sz="quarter" idx="12"/>
          </p:nvPr>
        </p:nvSpPr>
        <p:spPr/>
        <p:txBody>
          <a:bodyPr/>
          <a:lstStyle/>
          <a:p>
            <a:fld id="{84655269-31F9-4D2A-98C7-932A10691EEB}" type="slidenum">
              <a:rPr lang="en-CA" smtClean="0"/>
              <a:t>43</a:t>
            </a:fld>
            <a:endParaRPr lang="en-CA"/>
          </a:p>
        </p:txBody>
      </p:sp>
    </p:spTree>
    <p:extLst>
      <p:ext uri="{BB962C8B-B14F-4D97-AF65-F5344CB8AC3E}">
        <p14:creationId xmlns:p14="http://schemas.microsoft.com/office/powerpoint/2010/main" val="81161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57DC097-EEFC-ED47-45E0-3BCB04809765}"/>
              </a:ext>
            </a:extLst>
          </p:cNvPr>
          <p:cNvSpPr>
            <a:spLocks noGrp="1"/>
          </p:cNvSpPr>
          <p:nvPr>
            <p:ph type="title" idx="4294967295"/>
          </p:nvPr>
        </p:nvSpPr>
        <p:spPr>
          <a:xfrm>
            <a:off x="914400" y="2987675"/>
            <a:ext cx="10355263" cy="117316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87000"/>
              </a:lnSpc>
              <a:spcBef>
                <a:spcPts val="0"/>
              </a:spcBef>
              <a:spcAft>
                <a:spcPts val="0"/>
              </a:spcAft>
              <a:buClr>
                <a:schemeClr val="tx2"/>
              </a:buClr>
              <a:buSzTx/>
              <a:buFont typeface="Arial" panose="020B0604020202020204" pitchFamily="34" charset="0"/>
              <a:buNone/>
              <a:tabLst/>
              <a:defRPr/>
            </a:pPr>
            <a:r>
              <a:rPr kumimoji="0" lang="fr-CA" sz="8000" b="0" i="0" u="none" strike="noStrike" kern="1200" cap="none" spc="0" normalizeH="0" baseline="0" noProof="0" dirty="0">
                <a:ln>
                  <a:noFill/>
                </a:ln>
                <a:solidFill>
                  <a:schemeClr val="bg1"/>
                </a:solidFill>
                <a:effectLst/>
                <a:uLnTx/>
                <a:uFillTx/>
                <a:latin typeface="+mn-lt"/>
                <a:ea typeface="+mn-ea"/>
                <a:cs typeface="+mn-cs"/>
              </a:rPr>
              <a:t>Merci</a:t>
            </a:r>
          </a:p>
        </p:txBody>
      </p:sp>
    </p:spTree>
    <p:extLst>
      <p:ext uri="{BB962C8B-B14F-4D97-AF65-F5344CB8AC3E}">
        <p14:creationId xmlns:p14="http://schemas.microsoft.com/office/powerpoint/2010/main" val="1399319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dirty="0"/>
              <a:t>Ressources des normes de qualité</a:t>
            </a:r>
          </a:p>
        </p:txBody>
      </p:sp>
      <p:sp>
        <p:nvSpPr>
          <p:cNvPr id="3" name="Text Placeholder 2">
            <a:extLst>
              <a:ext uri="{FF2B5EF4-FFF2-40B4-BE49-F238E27FC236}">
                <a16:creationId xmlns:a16="http://schemas.microsoft.com/office/drawing/2014/main" id="{813DC22C-CA7E-D280-9613-B31927BE2821}"/>
              </a:ext>
            </a:extLst>
          </p:cNvPr>
          <p:cNvSpPr>
            <a:spLocks noGrp="1"/>
          </p:cNvSpPr>
          <p:nvPr>
            <p:ph type="body" sz="quarter" idx="10"/>
          </p:nvPr>
        </p:nvSpPr>
        <p:spPr>
          <a:xfrm>
            <a:off x="323849" y="6173515"/>
            <a:ext cx="11087100" cy="707886"/>
          </a:xfrm>
        </p:spPr>
        <p:txBody>
          <a:bodyPr/>
          <a:lstStyle/>
          <a:p>
            <a:r>
              <a:rPr lang="fr-CA" b="0" dirty="0"/>
              <a:t>*Disponible en anglais uniquement.</a:t>
            </a:r>
            <a:br>
              <a:rPr lang="fr-CA" b="0" dirty="0"/>
            </a:br>
            <a:r>
              <a:rPr lang="fr-CA" b="0" dirty="0"/>
              <a:t>Vous trouverez ces ressources ici : </a:t>
            </a:r>
            <a:r>
              <a:rPr lang="fr-CA" b="0" dirty="0">
                <a:hlinkClick r:id="rId3"/>
              </a:rPr>
              <a:t>https://www.hqontario.ca/Améliorer-les-soins-grâce-aux-données-probantes/Normes-de-qualité/Voir-toutes-les-normes-de-qualité/arthrose</a:t>
            </a:r>
            <a:endParaRPr lang="fr-CA" b="0" dirty="0"/>
          </a:p>
          <a:p>
            <a:endParaRPr lang="fr-CA" b="0" dirty="0"/>
          </a:p>
        </p:txBody>
      </p:sp>
      <p:sp>
        <p:nvSpPr>
          <p:cNvPr id="5" name="TextBox 2">
            <a:extLst>
              <a:ext uri="{FF2B5EF4-FFF2-40B4-BE49-F238E27FC236}">
                <a16:creationId xmlns:a16="http://schemas.microsoft.com/office/drawing/2014/main" id="{51942B0D-B547-AF32-57F8-D420ED71654D}"/>
              </a:ext>
            </a:extLst>
          </p:cNvPr>
          <p:cNvSpPr txBox="1"/>
          <p:nvPr/>
        </p:nvSpPr>
        <p:spPr>
          <a:xfrm>
            <a:off x="1169173" y="3089018"/>
            <a:ext cx="1828449"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Norme de qualité</a:t>
            </a:r>
          </a:p>
        </p:txBody>
      </p:sp>
      <p:sp>
        <p:nvSpPr>
          <p:cNvPr id="6" name="TextBox 4">
            <a:extLst>
              <a:ext uri="{FF2B5EF4-FFF2-40B4-BE49-F238E27FC236}">
                <a16:creationId xmlns:a16="http://schemas.microsoft.com/office/drawing/2014/main" id="{55101920-8D9F-8ECA-15CA-75C6A47AD034}"/>
              </a:ext>
              <a:ext uri="{C183D7F6-B498-43B3-948B-1728B52AA6E4}">
                <adec:decorative xmlns:adec="http://schemas.microsoft.com/office/drawing/2017/decorative" val="0"/>
              </a:ext>
            </a:extLst>
          </p:cNvPr>
          <p:cNvSpPr txBox="1"/>
          <p:nvPr/>
        </p:nvSpPr>
        <p:spPr>
          <a:xfrm>
            <a:off x="3959013" y="3088223"/>
            <a:ext cx="1764201"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Guide du patient</a:t>
            </a:r>
          </a:p>
        </p:txBody>
      </p:sp>
      <p:sp>
        <p:nvSpPr>
          <p:cNvPr id="7" name="TextBox 6">
            <a:extLst>
              <a:ext uri="{FF2B5EF4-FFF2-40B4-BE49-F238E27FC236}">
                <a16:creationId xmlns:a16="http://schemas.microsoft.com/office/drawing/2014/main" id="{F78A8C55-0FAA-AC09-AE6C-D0AA969EA9FB}"/>
              </a:ext>
            </a:extLst>
          </p:cNvPr>
          <p:cNvSpPr txBox="1"/>
          <p:nvPr/>
        </p:nvSpPr>
        <p:spPr>
          <a:xfrm>
            <a:off x="6568398" y="3091977"/>
            <a:ext cx="1137043" cy="369332"/>
          </a:xfrm>
          <a:prstGeom prst="rect">
            <a:avLst/>
          </a:prstGeom>
          <a:noFill/>
        </p:spPr>
        <p:txBody>
          <a:bodyPr wrap="none"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Sommaire</a:t>
            </a:r>
          </a:p>
        </p:txBody>
      </p:sp>
      <p:pic>
        <p:nvPicPr>
          <p:cNvPr id="8" name="Picture 7">
            <a:extLst>
              <a:ext uri="{FF2B5EF4-FFF2-40B4-BE49-F238E27FC236}">
                <a16:creationId xmlns:a16="http://schemas.microsoft.com/office/drawing/2014/main" id="{62BAC47B-321B-FB6B-35E8-5713DE0FE6B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7874357" y="4079495"/>
            <a:ext cx="1621633" cy="1218209"/>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F26C9640-EA3A-E14C-7E08-C84D4F09D62D}"/>
              </a:ext>
              <a:ext uri="{C183D7F6-B498-43B3-948B-1728B52AA6E4}">
                <adec:decorative xmlns:adec="http://schemas.microsoft.com/office/drawing/2017/decorative" val="0"/>
              </a:ext>
            </a:extLst>
          </p:cNvPr>
          <p:cNvSpPr txBox="1"/>
          <p:nvPr/>
        </p:nvSpPr>
        <p:spPr>
          <a:xfrm>
            <a:off x="7631968" y="5458187"/>
            <a:ext cx="2106410" cy="369332"/>
          </a:xfrm>
          <a:prstGeom prst="rect">
            <a:avLst/>
          </a:prstGeom>
          <a:noFill/>
        </p:spPr>
        <p:txBody>
          <a:bodyPr wrap="none" rtlCol="0">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rgbClr val="000000"/>
                </a:solidFill>
                <a:latin typeface="Calibri" panose="020F0502020204030204" pitchFamily="34" charset="0"/>
                <a:cs typeface="Calibri" panose="020F0502020204030204" pitchFamily="34" charset="0"/>
              </a:rPr>
              <a:t>Guide de démarrage</a:t>
            </a:r>
          </a:p>
        </p:txBody>
      </p:sp>
      <p:pic>
        <p:nvPicPr>
          <p:cNvPr id="10" name="Picture 9">
            <a:extLst>
              <a:ext uri="{FF2B5EF4-FFF2-40B4-BE49-F238E27FC236}">
                <a16:creationId xmlns:a16="http://schemas.microsoft.com/office/drawing/2014/main" id="{3F553A37-1B97-06FF-4F8E-47544D3467B4}"/>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2738063" y="3730269"/>
            <a:ext cx="1263358" cy="1633415"/>
          </a:xfrm>
          <a:prstGeom prst="rect">
            <a:avLst/>
          </a:prstGeom>
          <a:solidFill>
            <a:srgbClr val="FFFFFF">
              <a:shade val="85000"/>
            </a:srgbClr>
          </a:solidFill>
          <a:ln w="88900" cap="sq">
            <a:no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contourClr>
              <a:srgbClr val="FFFFFF"/>
            </a:contourClr>
          </a:sp3d>
        </p:spPr>
      </p:pic>
      <p:sp>
        <p:nvSpPr>
          <p:cNvPr id="11" name="TextBox 10">
            <a:extLst>
              <a:ext uri="{FF2B5EF4-FFF2-40B4-BE49-F238E27FC236}">
                <a16:creationId xmlns:a16="http://schemas.microsoft.com/office/drawing/2014/main" id="{63410C60-AB62-8392-43D5-EFC7B6490CDD}"/>
              </a:ext>
            </a:extLst>
          </p:cNvPr>
          <p:cNvSpPr txBox="1"/>
          <p:nvPr/>
        </p:nvSpPr>
        <p:spPr>
          <a:xfrm>
            <a:off x="2475010" y="5437681"/>
            <a:ext cx="1789464"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a:solidFill>
                  <a:schemeClr val="tx2"/>
                </a:solidFill>
                <a:latin typeface="Calibri"/>
                <a:ea typeface="MS PGothic"/>
                <a:cs typeface="Calibri"/>
              </a:rPr>
              <a:t>Guide de mesure</a:t>
            </a:r>
          </a:p>
        </p:txBody>
      </p:sp>
      <p:sp>
        <p:nvSpPr>
          <p:cNvPr id="12" name="TextBox 12">
            <a:extLst>
              <a:ext uri="{FF2B5EF4-FFF2-40B4-BE49-F238E27FC236}">
                <a16:creationId xmlns:a16="http://schemas.microsoft.com/office/drawing/2014/main" id="{F771BB59-2D5C-1C8B-C06B-135DBA926C5F}"/>
              </a:ext>
            </a:extLst>
          </p:cNvPr>
          <p:cNvSpPr txBox="1"/>
          <p:nvPr/>
        </p:nvSpPr>
        <p:spPr>
          <a:xfrm>
            <a:off x="4602492" y="5458187"/>
            <a:ext cx="2670796" cy="369332"/>
          </a:xfrm>
          <a:prstGeom prst="rect">
            <a:avLst/>
          </a:prstGeom>
          <a:noFill/>
        </p:spPr>
        <p:txBody>
          <a:bodyPr wrap="none" lIns="91440" tIns="45720" rIns="91440" bIns="45720" rtlCol="0" anchor="t">
            <a:spAutoFit/>
          </a:bodyPr>
          <a:lstStyle>
            <a:defPPr>
              <a:defRPr lang="en-US"/>
            </a:defPPr>
            <a:lvl1pPr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1pPr>
            <a:lvl2pPr marL="4572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2pPr>
            <a:lvl3pPr marL="9144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3pPr>
            <a:lvl4pPr marL="13716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4pPr>
            <a:lvl5pPr marL="1828800" algn="l" defTabSz="457200" rtl="0" fontAlgn="base">
              <a:spcBef>
                <a:spcPct val="0"/>
              </a:spcBef>
              <a:spcAft>
                <a:spcPct val="0"/>
              </a:spcAft>
              <a:defRPr sz="1400" u="sng"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1400" u="sng" kern="1200">
                <a:solidFill>
                  <a:schemeClr val="tx1"/>
                </a:solidFill>
                <a:latin typeface="Arial" panose="020B0604020202020204" pitchFamily="34" charset="0"/>
                <a:ea typeface="MS PGothic" panose="020B0600070205080204" pitchFamily="34" charset="-128"/>
                <a:cs typeface="+mn-cs"/>
              </a:defRPr>
            </a:lvl9pPr>
          </a:lstStyle>
          <a:p>
            <a:r>
              <a:rPr lang="fr-CA" sz="1800" u="none" dirty="0">
                <a:solidFill>
                  <a:srgbClr val="000000"/>
                </a:solidFill>
                <a:latin typeface="Calibri"/>
                <a:ea typeface="MS PGothic"/>
                <a:cs typeface="Calibri"/>
              </a:rPr>
              <a:t>Spécifications techniques*</a:t>
            </a:r>
          </a:p>
        </p:txBody>
      </p:sp>
      <p:sp>
        <p:nvSpPr>
          <p:cNvPr id="15" name="TextBox 14">
            <a:extLst>
              <a:ext uri="{FF2B5EF4-FFF2-40B4-BE49-F238E27FC236}">
                <a16:creationId xmlns:a16="http://schemas.microsoft.com/office/drawing/2014/main" id="{91712260-D8C0-4C97-63E8-D53D777217EE}"/>
              </a:ext>
            </a:extLst>
          </p:cNvPr>
          <p:cNvSpPr txBox="1"/>
          <p:nvPr/>
        </p:nvSpPr>
        <p:spPr>
          <a:xfrm>
            <a:off x="8422803" y="2951232"/>
            <a:ext cx="2375264" cy="646331"/>
          </a:xfrm>
          <a:prstGeom prst="rect">
            <a:avLst/>
          </a:prstGeom>
          <a:noFill/>
        </p:spPr>
        <p:txBody>
          <a:bodyPr wrap="square">
            <a:spAutoFit/>
          </a:bodyPr>
          <a:lstStyle/>
          <a:p>
            <a:pPr algn="ctr"/>
            <a:r>
              <a:rPr lang="fr-CA">
                <a:latin typeface="Calibri" panose="020F0502020204030204" pitchFamily="34" charset="0"/>
                <a:ea typeface="Calibri" panose="020F0502020204030204" pitchFamily="34" charset="0"/>
                <a:cs typeface="Arial" panose="020B0604020202020204" pitchFamily="34" charset="0"/>
              </a:rPr>
              <a:t>J</a:t>
            </a:r>
            <a:r>
              <a:rPr lang="fr-CA" sz="1800">
                <a:effectLst/>
                <a:latin typeface="Calibri" panose="020F0502020204030204" pitchFamily="34" charset="0"/>
                <a:ea typeface="Calibri" panose="020F0502020204030204" pitchFamily="34" charset="0"/>
                <a:cs typeface="Arial" panose="020B0604020202020204" pitchFamily="34" charset="0"/>
              </a:rPr>
              <a:t>eu de diapositives </a:t>
            </a:r>
            <a:br>
              <a:rPr lang="fr-CA" sz="1800">
                <a:effectLst/>
                <a:latin typeface="Calibri" panose="020F0502020204030204" pitchFamily="34" charset="0"/>
                <a:ea typeface="Calibri" panose="020F0502020204030204" pitchFamily="34" charset="0"/>
                <a:cs typeface="Arial" panose="020B0604020202020204" pitchFamily="34" charset="0"/>
              </a:rPr>
            </a:br>
            <a:r>
              <a:rPr lang="fr-CA" sz="1800">
                <a:effectLst/>
                <a:latin typeface="Calibri" panose="020F0502020204030204" pitchFamily="34" charset="0"/>
                <a:ea typeface="Calibri" panose="020F0502020204030204" pitchFamily="34" charset="0"/>
                <a:cs typeface="Arial" panose="020B0604020202020204" pitchFamily="34" charset="0"/>
              </a:rPr>
              <a:t>« cas d’amélioration »</a:t>
            </a:r>
            <a:endParaRPr lang="en-CA"/>
          </a:p>
        </p:txBody>
      </p:sp>
      <p:pic>
        <p:nvPicPr>
          <p:cNvPr id="17" name="Picture 16">
            <a:extLst>
              <a:ext uri="{FF2B5EF4-FFF2-40B4-BE49-F238E27FC236}">
                <a16:creationId xmlns:a16="http://schemas.microsoft.com/office/drawing/2014/main" id="{C8CA2FD4-921D-97A5-BE82-A6BFF080661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5286801" y="3730269"/>
            <a:ext cx="1302176" cy="1652308"/>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B69E9708-ADF4-7DED-5B33-D2EE69761B7B}"/>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8452038" y="1512834"/>
            <a:ext cx="2211602" cy="1243890"/>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C9583BC-E861-6D78-5263-C6A5540CE52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468788" y="1207745"/>
            <a:ext cx="1427439" cy="1842831"/>
          </a:xfrm>
          <a:prstGeom prst="rect">
            <a:avLst/>
          </a:prstGeom>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A31C084C-F5BB-1579-87BA-E357D5C0894B}"/>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4190025" y="1296215"/>
            <a:ext cx="1302176" cy="1693981"/>
          </a:xfrm>
          <a:prstGeom prst="rect">
            <a:avLst/>
          </a:prstGeom>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BFF137DF-471B-7453-DC2D-AE142A1D8AF7}"/>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1492917" y="1387642"/>
            <a:ext cx="1302176" cy="16824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82592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CDD41-2B2B-8A1E-B73A-6B64A506068E}"/>
              </a:ext>
            </a:extLst>
          </p:cNvPr>
          <p:cNvSpPr>
            <a:spLocks noGrp="1"/>
          </p:cNvSpPr>
          <p:nvPr>
            <p:ph type="title"/>
          </p:nvPr>
        </p:nvSpPr>
        <p:spPr/>
        <p:txBody>
          <a:bodyPr/>
          <a:lstStyle/>
          <a:p>
            <a:r>
              <a:rPr lang="fr-CA" noProof="0" dirty="0"/>
              <a:t>Aperçu de la norme de qualité</a:t>
            </a:r>
          </a:p>
        </p:txBody>
      </p:sp>
      <p:sp>
        <p:nvSpPr>
          <p:cNvPr id="15" name="Callout: Down Arrow 14">
            <a:extLst>
              <a:ext uri="{FF2B5EF4-FFF2-40B4-BE49-F238E27FC236}">
                <a16:creationId xmlns:a16="http://schemas.microsoft.com/office/drawing/2014/main" id="{DE890FCF-0460-7429-44A9-ECEC567CE636}"/>
              </a:ext>
            </a:extLst>
          </p:cNvPr>
          <p:cNvSpPr/>
          <p:nvPr/>
        </p:nvSpPr>
        <p:spPr>
          <a:xfrm>
            <a:off x="2276840" y="1393305"/>
            <a:ext cx="2540788" cy="697541"/>
          </a:xfrm>
          <a:prstGeom prst="downArrowCallo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a:solidFill>
                  <a:schemeClr val="bg1"/>
                </a:solidFill>
                <a:latin typeface="Calibri" panose="020F0502020204030204" pitchFamily="34" charset="0"/>
                <a:ea typeface="MS PGothic"/>
                <a:cs typeface="Calibri" panose="020F0502020204030204" pitchFamily="34" charset="0"/>
              </a:rPr>
              <a:t>L’énoncé</a:t>
            </a:r>
          </a:p>
        </p:txBody>
      </p:sp>
      <p:sp>
        <p:nvSpPr>
          <p:cNvPr id="19" name="Callout: Down Arrow 18">
            <a:extLst>
              <a:ext uri="{FF2B5EF4-FFF2-40B4-BE49-F238E27FC236}">
                <a16:creationId xmlns:a16="http://schemas.microsoft.com/office/drawing/2014/main" id="{4BB24016-9C38-0C43-21BB-511AC83DE9B2}"/>
              </a:ext>
            </a:extLst>
          </p:cNvPr>
          <p:cNvSpPr/>
          <p:nvPr/>
        </p:nvSpPr>
        <p:spPr>
          <a:xfrm>
            <a:off x="7374374" y="1227327"/>
            <a:ext cx="2761251"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 public</a:t>
            </a:r>
          </a:p>
        </p:txBody>
      </p:sp>
      <p:sp>
        <p:nvSpPr>
          <p:cNvPr id="20" name="Callout: Down Arrow 19">
            <a:extLst>
              <a:ext uri="{FF2B5EF4-FFF2-40B4-BE49-F238E27FC236}">
                <a16:creationId xmlns:a16="http://schemas.microsoft.com/office/drawing/2014/main" id="{1A53F153-3DCB-4B1D-C329-E2C2780C63A3}"/>
              </a:ext>
            </a:extLst>
          </p:cNvPr>
          <p:cNvSpPr/>
          <p:nvPr/>
        </p:nvSpPr>
        <p:spPr>
          <a:xfrm>
            <a:off x="2276840" y="4160363"/>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a:solidFill>
                  <a:schemeClr val="bg1"/>
                </a:solidFill>
                <a:latin typeface="Calibri" panose="020F0502020204030204" pitchFamily="34" charset="0"/>
                <a:ea typeface="MS PGothic"/>
                <a:cs typeface="Calibri" panose="020F0502020204030204" pitchFamily="34" charset="0"/>
              </a:rPr>
              <a:t>Les définitions</a:t>
            </a:r>
          </a:p>
        </p:txBody>
      </p:sp>
      <p:sp>
        <p:nvSpPr>
          <p:cNvPr id="21" name="Callout: Down Arrow 20">
            <a:extLst>
              <a:ext uri="{FF2B5EF4-FFF2-40B4-BE49-F238E27FC236}">
                <a16:creationId xmlns:a16="http://schemas.microsoft.com/office/drawing/2014/main" id="{F07B6B82-5AAE-C6B6-0FD1-33B3621019A3}"/>
              </a:ext>
            </a:extLst>
          </p:cNvPr>
          <p:cNvSpPr/>
          <p:nvPr/>
        </p:nvSpPr>
        <p:spPr>
          <a:xfrm>
            <a:off x="7484605" y="4626649"/>
            <a:ext cx="2540788" cy="697541"/>
          </a:xfrm>
          <a:prstGeom prst="downArrowCallout">
            <a:avLst/>
          </a:prstGeom>
          <a:solidFill>
            <a:srgbClr val="00B2E3"/>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bIns="182880" rtlCol="0" anchor="ctr" anchorCtr="1"/>
          <a:lstStyle/>
          <a:p>
            <a:pPr algn="l"/>
            <a:r>
              <a:rPr lang="fr-CA" dirty="0">
                <a:solidFill>
                  <a:schemeClr val="bg1"/>
                </a:solidFill>
                <a:latin typeface="Calibri" panose="020F0502020204030204" pitchFamily="34" charset="0"/>
                <a:ea typeface="MS PGothic"/>
                <a:cs typeface="Calibri" panose="020F0502020204030204" pitchFamily="34" charset="0"/>
              </a:rPr>
              <a:t>Les indicateurs</a:t>
            </a:r>
          </a:p>
        </p:txBody>
      </p:sp>
      <p:sp>
        <p:nvSpPr>
          <p:cNvPr id="3" name="Slide Number Placeholder 2">
            <a:extLst>
              <a:ext uri="{FF2B5EF4-FFF2-40B4-BE49-F238E27FC236}">
                <a16:creationId xmlns:a16="http://schemas.microsoft.com/office/drawing/2014/main" id="{5DCD08F0-497C-CC79-FC8F-A46B679B0808}"/>
              </a:ext>
            </a:extLst>
          </p:cNvPr>
          <p:cNvSpPr>
            <a:spLocks noGrp="1"/>
          </p:cNvSpPr>
          <p:nvPr>
            <p:ph type="sldNum" sz="quarter" idx="11"/>
          </p:nvPr>
        </p:nvSpPr>
        <p:spPr/>
        <p:txBody>
          <a:bodyPr/>
          <a:lstStyle/>
          <a:p>
            <a:fld id="{84655269-31F9-4D2A-98C7-932A10691EEB}" type="slidenum">
              <a:rPr lang="en-CA" smtClean="0"/>
              <a:t>6</a:t>
            </a:fld>
            <a:endParaRPr lang="en-CA"/>
          </a:p>
        </p:txBody>
      </p:sp>
      <p:pic>
        <p:nvPicPr>
          <p:cNvPr id="5" name="Picture 4">
            <a:extLst>
              <a:ext uri="{FF2B5EF4-FFF2-40B4-BE49-F238E27FC236}">
                <a16:creationId xmlns:a16="http://schemas.microsoft.com/office/drawing/2014/main" id="{D0756280-356D-9EAA-2517-9FA07BC3E0D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31027" y="2090846"/>
            <a:ext cx="3032411" cy="1821432"/>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3E7A4C9D-4CEE-7EF2-2893-96C7A1F2A36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31028" y="4857904"/>
            <a:ext cx="3032411" cy="1195328"/>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07627762-A008-E6C3-DAEA-CE3BC067FBC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21890" y="1948351"/>
            <a:ext cx="2156042" cy="2654234"/>
          </a:xfrm>
          <a:prstGeom prst="rect">
            <a:avLst/>
          </a:prstGeom>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E31349D9-FFA8-E066-A83C-01A201494F2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419209" y="5332101"/>
            <a:ext cx="2737335" cy="101633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2917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dirty="0"/>
              <a:t>Guide du patient</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399" y="2519891"/>
            <a:ext cx="5333999" cy="2551839"/>
          </a:xfrm>
        </p:spPr>
        <p:txBody>
          <a:bodyPr/>
          <a:lstStyle/>
          <a:p>
            <a:r>
              <a:rPr lang="fr-CA" noProof="0"/>
              <a:t>Le </a:t>
            </a:r>
            <a:r>
              <a:rPr lang="fr-CA" b="1" noProof="0"/>
              <a:t>guide du patient </a:t>
            </a:r>
            <a:r>
              <a:rPr lang="fr-CA" noProof="0"/>
              <a:t>est conçu pour donner </a:t>
            </a:r>
            <a:br>
              <a:rPr lang="fr-CA" noProof="0"/>
            </a:br>
            <a:r>
              <a:rPr lang="fr-CA" noProof="0"/>
              <a:t>aux patients de l’information sur ce à quoi ressemblent des soins de qualité pour diverses affections, en se fondant sur les meilleures données probantes, afin qu’ils puissent poser des questions éclairées à leurs équipes de soins de santé. </a:t>
            </a:r>
          </a:p>
        </p:txBody>
      </p:sp>
      <p:sp>
        <p:nvSpPr>
          <p:cNvPr id="3" name="Slide Number Placeholder 2">
            <a:extLst>
              <a:ext uri="{FF2B5EF4-FFF2-40B4-BE49-F238E27FC236}">
                <a16:creationId xmlns:a16="http://schemas.microsoft.com/office/drawing/2014/main" id="{5F496A74-A013-9744-50B8-84236709267F}"/>
              </a:ext>
            </a:extLst>
          </p:cNvPr>
          <p:cNvSpPr>
            <a:spLocks noGrp="1"/>
          </p:cNvSpPr>
          <p:nvPr>
            <p:ph type="sldNum" sz="quarter" idx="14"/>
          </p:nvPr>
        </p:nvSpPr>
        <p:spPr/>
        <p:txBody>
          <a:bodyPr/>
          <a:lstStyle/>
          <a:p>
            <a:fld id="{84655269-31F9-4D2A-98C7-932A10691EEB}" type="slidenum">
              <a:rPr lang="en-CA" smtClean="0"/>
              <a:t>7</a:t>
            </a:fld>
            <a:endParaRPr lang="en-CA"/>
          </a:p>
        </p:txBody>
      </p:sp>
      <p:pic>
        <p:nvPicPr>
          <p:cNvPr id="9" name="Picture 8">
            <a:extLst>
              <a:ext uri="{FF2B5EF4-FFF2-40B4-BE49-F238E27FC236}">
                <a16:creationId xmlns:a16="http://schemas.microsoft.com/office/drawing/2014/main" id="{8FC0CFC3-3882-D738-FABC-1ABF6DE0BD1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71940" y="1226077"/>
            <a:ext cx="3425912" cy="445671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393805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noProof="0"/>
              <a:t>Sommaire</a:t>
            </a:r>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624137"/>
            <a:ext cx="5333999" cy="1609725"/>
          </a:xfrm>
        </p:spPr>
        <p:txBody>
          <a:bodyPr/>
          <a:lstStyle/>
          <a:p>
            <a:r>
              <a:rPr lang="fr-CA" noProof="0"/>
              <a:t>Ce </a:t>
            </a:r>
            <a:r>
              <a:rPr lang="fr-CA" b="1" noProof="0"/>
              <a:t>sommaire</a:t>
            </a:r>
            <a:r>
              <a:rPr lang="fr-CA" noProof="0"/>
              <a:t> est une ressource de référence rapide pour les cliniciens qui résume la norme de qualité et comprend des liens vers des ressources et des outils utiles.</a:t>
            </a:r>
          </a:p>
        </p:txBody>
      </p:sp>
      <p:pic>
        <p:nvPicPr>
          <p:cNvPr id="9" name="Picture Placeholder 8">
            <a:extLst>
              <a:ext uri="{FF2B5EF4-FFF2-40B4-BE49-F238E27FC236}">
                <a16:creationId xmlns:a16="http://schemas.microsoft.com/office/drawing/2014/main" id="{B7158C9A-7D73-9634-DB0E-21358CD15D0D}"/>
              </a:ext>
              <a:ext uri="{C183D7F6-B498-43B3-948B-1728B52AA6E4}">
                <adec:decorative xmlns:adec="http://schemas.microsoft.com/office/drawing/2017/decorative" val="1"/>
              </a:ext>
            </a:extLst>
          </p:cNvPr>
          <p:cNvPicPr>
            <a:picLocks noGrp="1" noChangeAspect="1"/>
          </p:cNvPicPr>
          <p:nvPr>
            <p:ph type="pic" sz="quarter" idx="11"/>
          </p:nvPr>
        </p:nvPicPr>
        <p:blipFill>
          <a:blip r:embed="rId2"/>
          <a:srcRect l="519" r="519"/>
          <a:stretch/>
        </p:blipFill>
        <p:spPr>
          <a:xfrm>
            <a:off x="7505701" y="1262385"/>
            <a:ext cx="3296099" cy="4340446"/>
          </a:xfrm>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E0D95F4F-02D9-B9D8-33B3-D26A2F503491}"/>
              </a:ext>
            </a:extLst>
          </p:cNvPr>
          <p:cNvSpPr>
            <a:spLocks noGrp="1"/>
          </p:cNvSpPr>
          <p:nvPr>
            <p:ph type="sldNum" sz="quarter" idx="14"/>
          </p:nvPr>
        </p:nvSpPr>
        <p:spPr/>
        <p:txBody>
          <a:bodyPr/>
          <a:lstStyle/>
          <a:p>
            <a:fld id="{84655269-31F9-4D2A-98C7-932A10691EEB}" type="slidenum">
              <a:rPr lang="en-CA" smtClean="0"/>
              <a:t>8</a:t>
            </a:fld>
            <a:endParaRPr lang="en-CA"/>
          </a:p>
        </p:txBody>
      </p:sp>
    </p:spTree>
    <p:extLst>
      <p:ext uri="{BB962C8B-B14F-4D97-AF65-F5344CB8AC3E}">
        <p14:creationId xmlns:p14="http://schemas.microsoft.com/office/powerpoint/2010/main" val="4193221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05AD1D-6BAF-A55F-AF71-CCF47C7F038E}"/>
              </a:ext>
            </a:extLst>
          </p:cNvPr>
          <p:cNvSpPr>
            <a:spLocks noGrp="1"/>
          </p:cNvSpPr>
          <p:nvPr>
            <p:ph type="title"/>
          </p:nvPr>
        </p:nvSpPr>
        <p:spPr/>
        <p:txBody>
          <a:bodyPr/>
          <a:lstStyle/>
          <a:p>
            <a:r>
              <a:rPr lang="fr-CA" dirty="0">
                <a:latin typeface="Calibri" panose="020F0502020204030204" pitchFamily="34" charset="0"/>
                <a:ea typeface="Calibri" panose="020F0502020204030204" pitchFamily="34" charset="0"/>
                <a:cs typeface="Arial" panose="020B0604020202020204" pitchFamily="34" charset="0"/>
              </a:rPr>
              <a:t>J</a:t>
            </a:r>
            <a:r>
              <a:rPr lang="fr-CA" sz="4800" dirty="0">
                <a:effectLst/>
                <a:latin typeface="Calibri" panose="020F0502020204030204" pitchFamily="34" charset="0"/>
                <a:ea typeface="Calibri" panose="020F0502020204030204" pitchFamily="34" charset="0"/>
                <a:cs typeface="Arial" panose="020B0604020202020204" pitchFamily="34" charset="0"/>
              </a:rPr>
              <a:t>eu de diapositives « cas d’amélioration »</a:t>
            </a:r>
            <a:endParaRPr lang="en-CA" dirty="0"/>
          </a:p>
        </p:txBody>
      </p:sp>
      <p:sp>
        <p:nvSpPr>
          <p:cNvPr id="8" name="Text Placeholder 7">
            <a:extLst>
              <a:ext uri="{FF2B5EF4-FFF2-40B4-BE49-F238E27FC236}">
                <a16:creationId xmlns:a16="http://schemas.microsoft.com/office/drawing/2014/main" id="{CB443B1F-5AB2-361B-2E56-2B5D78C89B30}"/>
              </a:ext>
            </a:extLst>
          </p:cNvPr>
          <p:cNvSpPr>
            <a:spLocks noGrp="1"/>
          </p:cNvSpPr>
          <p:nvPr>
            <p:ph type="body" sz="quarter" idx="10"/>
          </p:nvPr>
        </p:nvSpPr>
        <p:spPr/>
        <p:txBody>
          <a:bodyPr/>
          <a:lstStyle/>
          <a:p>
            <a:r>
              <a:rPr lang="fr-CA" noProof="0"/>
              <a:t>Normes de qualité</a:t>
            </a:r>
          </a:p>
        </p:txBody>
      </p:sp>
      <p:sp>
        <p:nvSpPr>
          <p:cNvPr id="12" name="Text Placeholder 11">
            <a:extLst>
              <a:ext uri="{FF2B5EF4-FFF2-40B4-BE49-F238E27FC236}">
                <a16:creationId xmlns:a16="http://schemas.microsoft.com/office/drawing/2014/main" id="{E88BA993-D338-2C69-272C-738B9099574D}"/>
              </a:ext>
            </a:extLst>
          </p:cNvPr>
          <p:cNvSpPr>
            <a:spLocks noGrp="1"/>
          </p:cNvSpPr>
          <p:nvPr>
            <p:ph type="body" sz="quarter" idx="13"/>
          </p:nvPr>
        </p:nvSpPr>
        <p:spPr>
          <a:xfrm>
            <a:off x="533400" y="2547937"/>
            <a:ext cx="5135880" cy="1609725"/>
          </a:xfrm>
        </p:spPr>
        <p:txBody>
          <a:bodyPr/>
          <a:lstStyle/>
          <a:p>
            <a:r>
              <a:rPr lang="fr-ca" b="0" i="0" u="none" baseline="0"/>
              <a:t>Le jeu de diapositives </a:t>
            </a:r>
            <a:r>
              <a:rPr lang="fr-ca" b="1" i="0" u="none" baseline="0"/>
              <a:t>«</a:t>
            </a:r>
            <a:r>
              <a:rPr lang="fr-ca" b="0" i="0" u="none" baseline="0"/>
              <a:t> </a:t>
            </a:r>
            <a:r>
              <a:rPr lang="fr-ca" b="1" i="0" u="none" baseline="0"/>
              <a:t>cas d’amélioration »</a:t>
            </a:r>
            <a:r>
              <a:rPr lang="fr-ca" b="0" i="0" u="none" baseline="0"/>
              <a:t> décrit pourquoi la norme de qualité a été inventée et démontre certaines des données utilisées pour l’élaborer. Les champions peuvent utiliser ou adapter cette diapositive pour renforcer le soutien pour la norme de qualité dans leur entreprise.</a:t>
            </a:r>
            <a:r>
              <a:rPr lang="en-US"/>
              <a:t> </a:t>
            </a:r>
          </a:p>
        </p:txBody>
      </p:sp>
      <p:sp>
        <p:nvSpPr>
          <p:cNvPr id="2" name="Slide Number Placeholder 1">
            <a:extLst>
              <a:ext uri="{FF2B5EF4-FFF2-40B4-BE49-F238E27FC236}">
                <a16:creationId xmlns:a16="http://schemas.microsoft.com/office/drawing/2014/main" id="{37918D98-F7C0-218C-5B83-6AB4AC8745BD}"/>
              </a:ext>
            </a:extLst>
          </p:cNvPr>
          <p:cNvSpPr>
            <a:spLocks noGrp="1"/>
          </p:cNvSpPr>
          <p:nvPr>
            <p:ph type="sldNum" sz="quarter" idx="14"/>
          </p:nvPr>
        </p:nvSpPr>
        <p:spPr/>
        <p:txBody>
          <a:bodyPr/>
          <a:lstStyle/>
          <a:p>
            <a:fld id="{84655269-31F9-4D2A-98C7-932A10691EEB}" type="slidenum">
              <a:rPr lang="en-CA" smtClean="0"/>
              <a:t>9</a:t>
            </a:fld>
            <a:endParaRPr lang="en-CA"/>
          </a:p>
        </p:txBody>
      </p:sp>
      <p:pic>
        <p:nvPicPr>
          <p:cNvPr id="4" name="Picture 3">
            <a:extLst>
              <a:ext uri="{FF2B5EF4-FFF2-40B4-BE49-F238E27FC236}">
                <a16:creationId xmlns:a16="http://schemas.microsoft.com/office/drawing/2014/main" id="{88D35DF3-0CA4-4167-2FA6-A563616FFD3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285954" y="2251727"/>
            <a:ext cx="5135880" cy="28886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95079067"/>
      </p:ext>
    </p:extLst>
  </p:cSld>
  <p:clrMapOvr>
    <a:masterClrMapping/>
  </p:clrMapOvr>
</p:sld>
</file>

<file path=ppt/theme/theme1.xml><?xml version="1.0" encoding="utf-8"?>
<a:theme xmlns:a="http://schemas.openxmlformats.org/drawingml/2006/main" name="OH Template-Mar30">
  <a:themeElements>
    <a:clrScheme name="OntarioHealth 2">
      <a:dk1>
        <a:srgbClr val="000000"/>
      </a:dk1>
      <a:lt1>
        <a:srgbClr val="FFFFFF"/>
      </a:lt1>
      <a:dk2>
        <a:srgbClr val="000000"/>
      </a:dk2>
      <a:lt2>
        <a:srgbClr val="808080"/>
      </a:lt2>
      <a:accent1>
        <a:srgbClr val="00B2E3"/>
      </a:accent1>
      <a:accent2>
        <a:srgbClr val="C1B28F"/>
      </a:accent2>
      <a:accent3>
        <a:srgbClr val="49A7A2"/>
      </a:accent3>
      <a:accent4>
        <a:srgbClr val="92278F"/>
      </a:accent4>
      <a:accent5>
        <a:srgbClr val="047BC1"/>
      </a:accent5>
      <a:accent6>
        <a:srgbClr val="FCAF22"/>
      </a:accent6>
      <a:hlink>
        <a:srgbClr val="047BC1"/>
      </a:hlink>
      <a:folHlink>
        <a:srgbClr val="047BC1"/>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ln>
          <a:noFill/>
        </a:ln>
      </a:spPr>
      <a:bodyPr lIns="182880" tIns="182880" rIns="182880" bIns="182880" rtlCol="0" anchor="t" anchorCtr="1"/>
      <a:lstStyle>
        <a:defPPr algn="l">
          <a:defRPr sz="2200" b="1" dirty="0">
            <a:solidFill>
              <a:schemeClr val="tx1"/>
            </a:solidFill>
            <a:latin typeface="Calibri" panose="020F0502020204030204" pitchFamily="34" charset="0"/>
            <a:ea typeface="MS PGothic"/>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chor="t" anchorCtr="0">
        <a:noAutofit/>
      </a:bodyPr>
      <a:lstStyle>
        <a:defPPr algn="l" fontAlgn="t">
          <a:defRPr sz="2200" dirty="0">
            <a:ea typeface="MS PGothic"/>
            <a:cs typeface="Calibri"/>
          </a:defRPr>
        </a:defPPr>
      </a:lstStyle>
    </a:txDef>
  </a:objectDefaults>
  <a:extraClrSchemeLst/>
  <a:extLst>
    <a:ext uri="{05A4C25C-085E-4340-85A3-A5531E510DB2}">
      <thm15:themeFamily xmlns:thm15="http://schemas.microsoft.com/office/thememl/2012/main" name="OH_PPT_Round3_Mar30-5" id="{F88523E5-742A-4C4C-A5AD-4E1CD7B6E510}" vid="{21193A15-1BD9-3E45-AEAD-C59D88422C6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23dabe2-7971-4695-be10-17b1dbde532f" xsi:nil="true"/>
    <lcf76f155ced4ddcb4097134ff3c332f xmlns="f4a9ebb6-6bae-4df8-b4d9-b705f0eb6b4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C6991944287E4C86CAECC00C19A958" ma:contentTypeVersion="20" ma:contentTypeDescription="Create a new document." ma:contentTypeScope="" ma:versionID="12ff5252c645ff3c22eec4c0120b516b">
  <xsd:schema xmlns:xsd="http://www.w3.org/2001/XMLSchema" xmlns:xs="http://www.w3.org/2001/XMLSchema" xmlns:p="http://schemas.microsoft.com/office/2006/metadata/properties" xmlns:ns2="623dabe2-7971-4695-be10-17b1dbde532f" xmlns:ns3="f4a9ebb6-6bae-4df8-b4d9-b705f0eb6b4b" targetNamespace="http://schemas.microsoft.com/office/2006/metadata/properties" ma:root="true" ma:fieldsID="692a2d1c538836c63f1d5f1079da234a" ns2:_="" ns3:_="">
    <xsd:import namespace="623dabe2-7971-4695-be10-17b1dbde532f"/>
    <xsd:import namespace="f4a9ebb6-6bae-4df8-b4d9-b705f0eb6b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OCR" minOccurs="0"/>
                <xsd:element ref="ns3:MediaServiceGenerationTime" minOccurs="0"/>
                <xsd:element ref="ns3:MediaServiceEventHashCode"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3dabe2-7971-4695-be10-17b1dbde532f" elementFormDefault="qualified">
    <xsd:import namespace="http://schemas.microsoft.com/office/2006/documentManagement/types"/>
    <xsd:import namespace="http://schemas.microsoft.com/office/infopath/2007/PartnerControls"/>
    <xsd:element name="SharedWithUsers" ma:index="8"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a4e0fc4-5c12-403e-8f4f-2f7047c0123e}" ma:internalName="TaxCatchAll" ma:showField="CatchAllData" ma:web="623dabe2-7971-4695-be10-17b1dbde532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4a9ebb6-6bae-4df8-b4d9-b705f0eb6b4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44c0932-e3b5-4cef-bb0d-953d3280f5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BB7A9F-383E-4F8F-9579-BC90F50D6C93}">
  <ds:schemaRefs>
    <ds:schemaRef ds:uri="http://schemas.microsoft.com/sharepoint/v3/contenttype/forms"/>
  </ds:schemaRefs>
</ds:datastoreItem>
</file>

<file path=customXml/itemProps2.xml><?xml version="1.0" encoding="utf-8"?>
<ds:datastoreItem xmlns:ds="http://schemas.openxmlformats.org/officeDocument/2006/customXml" ds:itemID="{E479F5FB-D8D9-440F-8664-4B6580BD3521}">
  <ds:schemaRefs>
    <ds:schemaRef ds:uri="http://schemas.openxmlformats.org/package/2006/metadata/core-properties"/>
    <ds:schemaRef ds:uri="http://www.w3.org/XML/1998/namespace"/>
    <ds:schemaRef ds:uri="http://schemas.microsoft.com/office/2006/documentManagement/types"/>
    <ds:schemaRef ds:uri="http://purl.org/dc/elements/1.1/"/>
    <ds:schemaRef ds:uri="http://purl.org/dc/dcmitype/"/>
    <ds:schemaRef ds:uri="f4a9ebb6-6bae-4df8-b4d9-b705f0eb6b4b"/>
    <ds:schemaRef ds:uri="http://purl.org/dc/terms/"/>
    <ds:schemaRef ds:uri="http://schemas.microsoft.com/office/2006/metadata/properties"/>
    <ds:schemaRef ds:uri="623dabe2-7971-4695-be10-17b1dbde532f"/>
    <ds:schemaRef ds:uri="http://schemas.microsoft.com/office/infopath/2007/PartnerControls"/>
  </ds:schemaRefs>
</ds:datastoreItem>
</file>

<file path=customXml/itemProps3.xml><?xml version="1.0" encoding="utf-8"?>
<ds:datastoreItem xmlns:ds="http://schemas.openxmlformats.org/officeDocument/2006/customXml" ds:itemID="{97B13FCE-DC7F-4105-A7C0-A7A7BCC49386}">
  <ds:schemaRefs>
    <ds:schemaRef ds:uri="623dabe2-7971-4695-be10-17b1dbde532f"/>
    <ds:schemaRef ds:uri="f4a9ebb6-6bae-4df8-b4d9-b705f0eb6b4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OH Template-Mar30</Template>
  <TotalTime>254</TotalTime>
  <Words>6789</Words>
  <Application>Microsoft Office PowerPoint</Application>
  <PresentationFormat>Widescreen</PresentationFormat>
  <Paragraphs>365</Paragraphs>
  <Slides>44</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44</vt:i4>
      </vt:variant>
    </vt:vector>
  </HeadingPairs>
  <TitlesOfParts>
    <vt:vector size="55" baseType="lpstr">
      <vt:lpstr>MS PGothic</vt:lpstr>
      <vt:lpstr>Aldhabi</vt:lpstr>
      <vt:lpstr>Arial</vt:lpstr>
      <vt:lpstr>Calibri</vt:lpstr>
      <vt:lpstr>Calibri Light</vt:lpstr>
      <vt:lpstr>Courier New</vt:lpstr>
      <vt:lpstr>ElsevierGulliver</vt:lpstr>
      <vt:lpstr>Symbol</vt:lpstr>
      <vt:lpstr>System Font Regular</vt:lpstr>
      <vt:lpstr>Wingdings</vt:lpstr>
      <vt:lpstr>OH Template-Mar30</vt:lpstr>
      <vt:lpstr>Arthrose</vt:lpstr>
      <vt:lpstr>Objectifs</vt:lpstr>
      <vt:lpstr>Normes de qualité</vt:lpstr>
      <vt:lpstr>Normes de qualité</vt:lpstr>
      <vt:lpstr>Ressources des normes de qualité</vt:lpstr>
      <vt:lpstr>Aperçu de la norme de qualité</vt:lpstr>
      <vt:lpstr>Guide du patient</vt:lpstr>
      <vt:lpstr>Sommaire</vt:lpstr>
      <vt:lpstr>Jeu de diapositives « cas d’amélioration »</vt:lpstr>
      <vt:lpstr>Comment le système de santé peut appuyer la mise en œuvre</vt:lpstr>
      <vt:lpstr>Outils de mise en œuvre</vt:lpstr>
      <vt:lpstr>Quorum</vt:lpstr>
      <vt:lpstr>Guide de mesure</vt:lpstr>
      <vt:lpstr>Spécifications techniques</vt:lpstr>
      <vt:lpstr>Pourquoi avons-nous besoin d’une norme de qualité pour arthrose? </vt:lpstr>
      <vt:lpstr>Environ 1 adulte sur 7 en Ontario vit avec de l’ostéo-arthrite</vt:lpstr>
      <vt:lpstr>L’arthrose a une influence négative sur les activités de la vie quotidienne</vt:lpstr>
      <vt:lpstr>L’arthrose crée un fardeau important pour la société</vt:lpstr>
      <vt:lpstr>L’ostéo-arthrite est associée à de nombreuses comorbidités</vt:lpstr>
      <vt:lpstr>Cascade de douleur de l’arthrose</vt:lpstr>
      <vt:lpstr>Gestion de l’arthrose</vt:lpstr>
      <vt:lpstr>L’exercice et la perte de poids sont des stratégies de traitement importantes pour les personnes atteintes d’ostéo-arthrite qui sont en surpoids ou obèses</vt:lpstr>
      <vt:lpstr>Référence pour examen en vue d’une chirurgie articulaire ne devrait être discutée que pour les procédures appropriées après un essai adéquat de prise en charge non chirurgicale</vt:lpstr>
      <vt:lpstr>Citation d’Anna Larson, conseillère ayant une expérience vécue</vt:lpstr>
      <vt:lpstr>Citation de Joan Conrad, conseillère  ayant une expérience vécue</vt:lpstr>
      <vt:lpstr>Citation de Zahra Bardai, médecin  de famille</vt:lpstr>
      <vt:lpstr>Énoncés de qualité pour améliorer les soins</vt:lpstr>
      <vt:lpstr>Portée de cette norme de qualité</vt:lpstr>
      <vt:lpstr>Thèmes de l’énoncé sur cette norme de qualité</vt:lpstr>
      <vt:lpstr>Évaluation clinique à des fins de diagnostic</vt:lpstr>
      <vt:lpstr>Évaluation complète pour renseigner le plan de soins</vt:lpstr>
      <vt:lpstr>Éducation des patients</vt:lpstr>
      <vt:lpstr>Plan d’autogestion du patient</vt:lpstr>
      <vt:lpstr>Exercice thérapeutique</vt:lpstr>
      <vt:lpstr>Activité physique</vt:lpstr>
      <vt:lpstr>Gestion du poids</vt:lpstr>
      <vt:lpstr>Gestion pharmacologique des symptômes</vt:lpstr>
      <vt:lpstr>Aiguillage vers un professionnel de la santé qui a des compétences supplémentaires en gestion de l’arthrose</vt:lpstr>
      <vt:lpstr>Aiguillage pour une évaluation de chirurgie des articulations</vt:lpstr>
      <vt:lpstr>Mesure à l’appui de l’amélioration</vt:lpstr>
      <vt:lpstr>Indicateurs pouvant être mesurés à l’aide de données provinciales</vt:lpstr>
      <vt:lpstr>Indicateurs ne pouvant être mesurés qu’à l’aide de données locales</vt:lpstr>
      <vt:lpstr>Sources des données et remerciements</vt:lpstr>
      <vt:lpstr>Merci</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Instructions for using this template</dc:title>
  <dc:subject/>
  <dc:creator>Mulder, Tonja</dc:creator>
  <cp:keywords/>
  <dc:description/>
  <cp:lastModifiedBy>Maguire, Tim</cp:lastModifiedBy>
  <cp:revision>2</cp:revision>
  <cp:lastPrinted>2023-03-01T15:21:33Z</cp:lastPrinted>
  <dcterms:created xsi:type="dcterms:W3CDTF">2023-04-11T19:41:18Z</dcterms:created>
  <dcterms:modified xsi:type="dcterms:W3CDTF">2024-11-18T16:19:07Z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0x01010039C6991944287E4C86CAECC00C19A958</vt:lpwstr>
  </property>
  <property fmtid="{D5CDD505-2E9C-101B-9397-08002B2CF9AE}" pid="3" name="MediaServiceImageTags">
    <vt:lpwstr/>
  </property>
</Properties>
</file>